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5.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6.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1.xml" ContentType="application/vnd.openxmlformats-officedocument.drawingml.chart+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347" r:id="rId3"/>
    <p:sldId id="360" r:id="rId4"/>
    <p:sldId id="346" r:id="rId5"/>
    <p:sldId id="342" r:id="rId6"/>
    <p:sldId id="343" r:id="rId7"/>
    <p:sldId id="344" r:id="rId8"/>
    <p:sldId id="353" r:id="rId9"/>
    <p:sldId id="354" r:id="rId10"/>
    <p:sldId id="355" r:id="rId11"/>
    <p:sldId id="338" r:id="rId12"/>
    <p:sldId id="352" r:id="rId13"/>
    <p:sldId id="351" r:id="rId14"/>
    <p:sldId id="345" r:id="rId15"/>
    <p:sldId id="348" r:id="rId16"/>
    <p:sldId id="357" r:id="rId17"/>
    <p:sldId id="335" r:id="rId18"/>
    <p:sldId id="315" r:id="rId19"/>
    <p:sldId id="316" r:id="rId20"/>
    <p:sldId id="317" r:id="rId21"/>
    <p:sldId id="318" r:id="rId22"/>
    <p:sldId id="319" r:id="rId23"/>
    <p:sldId id="320" r:id="rId24"/>
    <p:sldId id="321" r:id="rId25"/>
    <p:sldId id="322" r:id="rId26"/>
    <p:sldId id="323" r:id="rId27"/>
    <p:sldId id="324" r:id="rId28"/>
    <p:sldId id="325" r:id="rId29"/>
    <p:sldId id="326" r:id="rId30"/>
    <p:sldId id="327" r:id="rId31"/>
    <p:sldId id="328" r:id="rId32"/>
    <p:sldId id="362" r:id="rId33"/>
    <p:sldId id="330" r:id="rId34"/>
    <p:sldId id="331" r:id="rId35"/>
    <p:sldId id="361" r:id="rId36"/>
    <p:sldId id="333" r:id="rId37"/>
    <p:sldId id="334" r:id="rId38"/>
    <p:sldId id="358" r:id="rId39"/>
    <p:sldId id="359" r:id="rId40"/>
    <p:sldId id="356" r:id="rId41"/>
    <p:sldId id="336" r:id="rId42"/>
    <p:sldId id="258" r:id="rId43"/>
  </p:sldIdLst>
  <p:sldSz cx="9144000" cy="6858000" type="screen4x3"/>
  <p:notesSz cx="6985000" cy="92837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663300"/>
    <a:srgbClr val="009900"/>
    <a:srgbClr val="669900"/>
    <a:srgbClr val="33CCCC"/>
    <a:srgbClr val="008000"/>
    <a:srgbClr val="00CC66"/>
    <a:srgbClr val="FFFF99"/>
    <a:srgbClr val="00CC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87" autoAdjust="0"/>
    <p:restoredTop sz="76266" autoAdjust="0"/>
  </p:normalViewPr>
  <p:slideViewPr>
    <p:cSldViewPr>
      <p:cViewPr>
        <p:scale>
          <a:sx n="60" d="100"/>
          <a:sy n="60" d="100"/>
        </p:scale>
        <p:origin x="-1752" y="-7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notesViewPr>
    <p:cSldViewPr>
      <p:cViewPr varScale="1">
        <p:scale>
          <a:sx n="85" d="100"/>
          <a:sy n="85" d="100"/>
        </p:scale>
        <p:origin x="-1914" y="-78"/>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Wendy.Wiegmann\Local%20Settings\Temp\Slides_for%20CDSS_june15.xlsm"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25" b="0" i="0" u="none" strike="noStrike" baseline="0">
                <a:solidFill>
                  <a:srgbClr val="000000"/>
                </a:solidFill>
                <a:latin typeface="Times New Roman"/>
                <a:ea typeface="Times New Roman"/>
                <a:cs typeface="Times New Roman"/>
              </a:defRPr>
            </a:pPr>
            <a:r>
              <a:rPr lang="en-US" sz="2000" b="1" i="0" u="none" strike="noStrike" baseline="0">
                <a:solidFill>
                  <a:srgbClr val="000000"/>
                </a:solidFill>
                <a:latin typeface="Calibri"/>
                <a:cs typeface="Calibri"/>
              </a:rPr>
              <a:t>California: </a:t>
            </a:r>
          </a:p>
          <a:p>
            <a:pPr>
              <a:defRPr sz="1125" b="0" i="0" u="none" strike="noStrike" baseline="0">
                <a:solidFill>
                  <a:srgbClr val="000000"/>
                </a:solidFill>
                <a:latin typeface="Times New Roman"/>
                <a:ea typeface="Times New Roman"/>
                <a:cs typeface="Times New Roman"/>
              </a:defRPr>
            </a:pPr>
            <a:r>
              <a:rPr lang="en-US" sz="2000" b="1" i="0" u="none" strike="noStrike" baseline="0">
                <a:solidFill>
                  <a:srgbClr val="000000"/>
                </a:solidFill>
                <a:latin typeface="Calibri"/>
                <a:cs typeface="Calibri"/>
              </a:rPr>
              <a:t>General Population Disparity Index</a:t>
            </a:r>
          </a:p>
          <a:p>
            <a:pPr>
              <a:defRPr sz="1125" b="0" i="0" u="none" strike="noStrike" baseline="0">
                <a:solidFill>
                  <a:srgbClr val="000000"/>
                </a:solidFill>
                <a:latin typeface="Times New Roman"/>
                <a:ea typeface="Times New Roman"/>
                <a:cs typeface="Times New Roman"/>
              </a:defRPr>
            </a:pPr>
            <a:r>
              <a:rPr lang="en-US" sz="1400" b="1" i="1" u="none" strike="noStrike" baseline="0">
                <a:solidFill>
                  <a:srgbClr val="000000"/>
                </a:solidFill>
                <a:latin typeface="Calibri"/>
                <a:cs typeface="Calibri"/>
              </a:rPr>
              <a:t>Entry Disparity (relative to overall population)</a:t>
            </a:r>
            <a:endParaRPr lang="en-US" sz="2000" b="1" i="0" u="none" strike="noStrike" baseline="0">
              <a:solidFill>
                <a:srgbClr val="000000"/>
              </a:solidFill>
              <a:latin typeface="Calibri"/>
              <a:cs typeface="Calibri"/>
            </a:endParaRPr>
          </a:p>
          <a:p>
            <a:pPr>
              <a:defRPr sz="1125" b="0" i="0" u="none" strike="noStrike" baseline="0">
                <a:solidFill>
                  <a:srgbClr val="000000"/>
                </a:solidFill>
                <a:latin typeface="Times New Roman"/>
                <a:ea typeface="Times New Roman"/>
                <a:cs typeface="Times New Roman"/>
              </a:defRPr>
            </a:pPr>
            <a:endParaRPr lang="en-US" sz="2000" b="1" i="0" u="none" strike="noStrike" baseline="0">
              <a:solidFill>
                <a:srgbClr val="000000"/>
              </a:solidFill>
              <a:latin typeface="Calibri"/>
              <a:cs typeface="Calibri"/>
            </a:endParaRPr>
          </a:p>
        </c:rich>
      </c:tx>
      <c:layout>
        <c:manualLayout>
          <c:xMode val="edge"/>
          <c:yMode val="edge"/>
          <c:x val="0.28821390991353701"/>
          <c:y val="4.3573302019537701E-3"/>
        </c:manualLayout>
      </c:layout>
      <c:overlay val="0"/>
      <c:spPr>
        <a:noFill/>
        <a:ln w="25400">
          <a:noFill/>
        </a:ln>
      </c:spPr>
    </c:title>
    <c:autoTitleDeleted val="0"/>
    <c:plotArea>
      <c:layout>
        <c:manualLayout>
          <c:layoutTarget val="inner"/>
          <c:xMode val="edge"/>
          <c:yMode val="edge"/>
          <c:x val="0.10321864594894607"/>
          <c:y val="0.22349102773246329"/>
          <c:w val="0.75915649278579556"/>
          <c:h val="0.66068515497553282"/>
        </c:manualLayout>
      </c:layout>
      <c:barChart>
        <c:barDir val="col"/>
        <c:grouping val="percentStacked"/>
        <c:varyColors val="0"/>
        <c:ser>
          <c:idx val="0"/>
          <c:order val="0"/>
          <c:tx>
            <c:strRef>
              <c:f>table_race_contact!$B$12</c:f>
              <c:strCache>
                <c:ptCount val="1"/>
                <c:pt idx="0">
                  <c:v>Black </c:v>
                </c:pt>
              </c:strCache>
            </c:strRef>
          </c:tx>
          <c:spPr>
            <a:solidFill>
              <a:srgbClr val="FF0000"/>
            </a:solidFill>
            <a:ln w="25400">
              <a:noFill/>
            </a:ln>
          </c:spPr>
          <c:invertIfNegative val="0"/>
          <c:dLbls>
            <c:dLbl>
              <c:idx val="2"/>
              <c:delete val="1"/>
            </c:dLbl>
            <c:dLbl>
              <c:idx val="3"/>
              <c:delete val="1"/>
            </c:dLbl>
            <c:spPr>
              <a:noFill/>
              <a:ln w="25400">
                <a:noFill/>
              </a:ln>
            </c:spPr>
            <c:txPr>
              <a:bodyPr/>
              <a:lstStyle/>
              <a:p>
                <a:pPr>
                  <a:defRPr sz="1400" b="0"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dLbls>
          <c:cat>
            <c:strRef>
              <c:f>(table_race_contact!$A$13,table_race_contact!$A$16,table_race_contact!$A$45:$A$48)</c:f>
              <c:strCache>
                <c:ptCount val="2"/>
                <c:pt idx="0">
                  <c:v>Population 
(9,989,397)</c:v>
                </c:pt>
                <c:pt idx="1">
                  <c:v>Entries 
(30,442)</c:v>
                </c:pt>
              </c:strCache>
            </c:strRef>
          </c:cat>
          <c:val>
            <c:numRef>
              <c:f>(table_race_contact!$B$13,table_race_contact!$B$16,table_race_contact!$B$35:$B$38)</c:f>
              <c:numCache>
                <c:formatCode>0.0</c:formatCode>
                <c:ptCount val="6"/>
                <c:pt idx="0">
                  <c:v>5.8922026512361354</c:v>
                </c:pt>
                <c:pt idx="1">
                  <c:v>18.901512649448442</c:v>
                </c:pt>
                <c:pt idx="2">
                  <c:v>0</c:v>
                </c:pt>
                <c:pt idx="3">
                  <c:v>0</c:v>
                </c:pt>
              </c:numCache>
            </c:numRef>
          </c:val>
        </c:ser>
        <c:ser>
          <c:idx val="1"/>
          <c:order val="1"/>
          <c:tx>
            <c:strRef>
              <c:f>table_race_contact!$C$12</c:f>
              <c:strCache>
                <c:ptCount val="1"/>
                <c:pt idx="0">
                  <c:v>White</c:v>
                </c:pt>
              </c:strCache>
            </c:strRef>
          </c:tx>
          <c:spPr>
            <a:solidFill>
              <a:srgbClr val="FF9900"/>
            </a:solidFill>
            <a:ln w="25400">
              <a:noFill/>
            </a:ln>
          </c:spPr>
          <c:invertIfNegative val="0"/>
          <c:dLbls>
            <c:spPr>
              <a:noFill/>
              <a:ln w="25400">
                <a:noFill/>
              </a:ln>
            </c:spPr>
            <c:txPr>
              <a:bodyPr/>
              <a:lstStyle/>
              <a:p>
                <a:pPr>
                  <a:defRPr sz="1400" b="0"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dLbls>
          <c:cat>
            <c:strRef>
              <c:f>(table_race_contact!$A$13,table_race_contact!$A$16,table_race_contact!$A$45:$A$48)</c:f>
              <c:strCache>
                <c:ptCount val="2"/>
                <c:pt idx="0">
                  <c:v>Population 
(9,989,397)</c:v>
                </c:pt>
                <c:pt idx="1">
                  <c:v>Entries 
(30,442)</c:v>
                </c:pt>
              </c:strCache>
            </c:strRef>
          </c:cat>
          <c:val>
            <c:numRef>
              <c:f>(table_race_contact!$C$13,table_race_contact!$C$16,table_race_contact!$C$35:$C$38)</c:f>
              <c:numCache>
                <c:formatCode>0.0</c:formatCode>
                <c:ptCount val="6"/>
                <c:pt idx="0">
                  <c:v>31.46713341144735</c:v>
                </c:pt>
                <c:pt idx="1">
                  <c:v>26.986590924103297</c:v>
                </c:pt>
              </c:numCache>
            </c:numRef>
          </c:val>
        </c:ser>
        <c:ser>
          <c:idx val="2"/>
          <c:order val="2"/>
          <c:tx>
            <c:strRef>
              <c:f>table_race_contact!$D$12</c:f>
              <c:strCache>
                <c:ptCount val="1"/>
                <c:pt idx="0">
                  <c:v>Hispanic </c:v>
                </c:pt>
              </c:strCache>
            </c:strRef>
          </c:tx>
          <c:spPr>
            <a:solidFill>
              <a:srgbClr val="FFCC00"/>
            </a:solidFill>
            <a:ln w="25400">
              <a:noFill/>
            </a:ln>
          </c:spPr>
          <c:invertIfNegative val="0"/>
          <c:dLbls>
            <c:spPr>
              <a:noFill/>
              <a:ln w="25400">
                <a:noFill/>
              </a:ln>
            </c:spPr>
            <c:txPr>
              <a:bodyPr/>
              <a:lstStyle/>
              <a:p>
                <a:pPr>
                  <a:defRPr sz="1400" b="0"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dLbls>
          <c:cat>
            <c:strRef>
              <c:f>(table_race_contact!$A$13,table_race_contact!$A$16,table_race_contact!$A$45:$A$48)</c:f>
              <c:strCache>
                <c:ptCount val="2"/>
                <c:pt idx="0">
                  <c:v>Population 
(9,989,397)</c:v>
                </c:pt>
                <c:pt idx="1">
                  <c:v>Entries 
(30,442)</c:v>
                </c:pt>
              </c:strCache>
            </c:strRef>
          </c:cat>
          <c:val>
            <c:numRef>
              <c:f>(table_race_contact!$D$13,table_race_contact!$D$16,table_race_contact!$D$35:$D$38)</c:f>
              <c:numCache>
                <c:formatCode>0.0</c:formatCode>
                <c:ptCount val="6"/>
                <c:pt idx="0">
                  <c:v>51.442311188721845</c:v>
                </c:pt>
                <c:pt idx="1">
                  <c:v>50.214677323469175</c:v>
                </c:pt>
              </c:numCache>
            </c:numRef>
          </c:val>
        </c:ser>
        <c:ser>
          <c:idx val="3"/>
          <c:order val="3"/>
          <c:tx>
            <c:strRef>
              <c:f>table_race_contact!$E$12</c:f>
              <c:strCache>
                <c:ptCount val="1"/>
                <c:pt idx="0">
                  <c:v>Asian/PI </c:v>
                </c:pt>
              </c:strCache>
            </c:strRef>
          </c:tx>
          <c:spPr>
            <a:solidFill>
              <a:srgbClr val="99CC00"/>
            </a:solidFill>
            <a:ln w="25400">
              <a:noFill/>
            </a:ln>
          </c:spPr>
          <c:invertIfNegative val="0"/>
          <c:dLbls>
            <c:spPr>
              <a:noFill/>
              <a:ln w="25400">
                <a:noFill/>
              </a:ln>
            </c:spPr>
            <c:txPr>
              <a:bodyPr/>
              <a:lstStyle/>
              <a:p>
                <a:pPr>
                  <a:defRPr sz="1400" b="0"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dLbls>
          <c:cat>
            <c:strRef>
              <c:f>(table_race_contact!$A$13,table_race_contact!$A$16,table_race_contact!$A$45:$A$48)</c:f>
              <c:strCache>
                <c:ptCount val="2"/>
                <c:pt idx="0">
                  <c:v>Population 
(9,989,397)</c:v>
                </c:pt>
                <c:pt idx="1">
                  <c:v>Entries 
(30,442)</c:v>
                </c:pt>
              </c:strCache>
            </c:strRef>
          </c:cat>
          <c:val>
            <c:numRef>
              <c:f>(table_race_contact!$E$13,table_race_contact!$E$16,table_race_contact!$E$35:$E$38)</c:f>
              <c:numCache>
                <c:formatCode>0.0</c:formatCode>
                <c:ptCount val="6"/>
                <c:pt idx="0">
                  <c:v>10.717232577743991</c:v>
                </c:pt>
                <c:pt idx="1">
                  <c:v>2.7016315476583674</c:v>
                </c:pt>
              </c:numCache>
            </c:numRef>
          </c:val>
        </c:ser>
        <c:ser>
          <c:idx val="4"/>
          <c:order val="4"/>
          <c:tx>
            <c:strRef>
              <c:f>table_race_contact!$F$12</c:f>
              <c:strCache>
                <c:ptCount val="1"/>
                <c:pt idx="0">
                  <c:v>Native American</c:v>
                </c:pt>
              </c:strCache>
            </c:strRef>
          </c:tx>
          <c:spPr>
            <a:solidFill>
              <a:srgbClr val="3366FF"/>
            </a:solidFill>
            <a:ln w="25400">
              <a:noFill/>
            </a:ln>
          </c:spPr>
          <c:invertIfNegative val="0"/>
          <c:dLbls>
            <c:spPr>
              <a:noFill/>
              <a:ln w="25400">
                <a:noFill/>
              </a:ln>
            </c:spPr>
            <c:txPr>
              <a:bodyPr/>
              <a:lstStyle/>
              <a:p>
                <a:pPr>
                  <a:defRPr sz="1400" b="0"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dLbls>
          <c:cat>
            <c:strRef>
              <c:f>(table_race_contact!$A$13,table_race_contact!$A$16,table_race_contact!$A$45:$A$48)</c:f>
              <c:strCache>
                <c:ptCount val="2"/>
                <c:pt idx="0">
                  <c:v>Population 
(9,989,397)</c:v>
                </c:pt>
                <c:pt idx="1">
                  <c:v>Entries 
(30,442)</c:v>
                </c:pt>
              </c:strCache>
            </c:strRef>
          </c:cat>
          <c:val>
            <c:numRef>
              <c:f>(table_race_contact!$F$13,table_race_contact!$F$16,table_race_contact!$F$35:$F$38)</c:f>
              <c:numCache>
                <c:formatCode>0.0</c:formatCode>
                <c:ptCount val="6"/>
                <c:pt idx="0">
                  <c:v>0.48112017085069841</c:v>
                </c:pt>
                <c:pt idx="1">
                  <c:v>1.1955875553206949</c:v>
                </c:pt>
              </c:numCache>
            </c:numRef>
          </c:val>
        </c:ser>
        <c:dLbls>
          <c:showLegendKey val="0"/>
          <c:showVal val="0"/>
          <c:showCatName val="0"/>
          <c:showSerName val="0"/>
          <c:showPercent val="0"/>
          <c:showBubbleSize val="0"/>
        </c:dLbls>
        <c:gapWidth val="20"/>
        <c:overlap val="100"/>
        <c:axId val="138810368"/>
        <c:axId val="134718592"/>
      </c:barChart>
      <c:catAx>
        <c:axId val="138810368"/>
        <c:scaling>
          <c:orientation val="minMax"/>
        </c:scaling>
        <c:delete val="0"/>
        <c:axPos val="b"/>
        <c:numFmt formatCode="General" sourceLinked="1"/>
        <c:majorTickMark val="out"/>
        <c:minorTickMark val="none"/>
        <c:tickLblPos val="nextTo"/>
        <c:spPr>
          <a:ln w="9525">
            <a:noFill/>
          </a:ln>
        </c:spPr>
        <c:txPr>
          <a:bodyPr rot="0" vert="horz"/>
          <a:lstStyle/>
          <a:p>
            <a:pPr>
              <a:defRPr sz="1200" b="1" i="0" u="none" strike="noStrike" baseline="0">
                <a:solidFill>
                  <a:srgbClr val="000000"/>
                </a:solidFill>
                <a:latin typeface="Calibri"/>
                <a:ea typeface="Calibri"/>
                <a:cs typeface="Calibri"/>
              </a:defRPr>
            </a:pPr>
            <a:endParaRPr lang="en-US"/>
          </a:p>
        </c:txPr>
        <c:crossAx val="134718592"/>
        <c:crosses val="autoZero"/>
        <c:auto val="1"/>
        <c:lblAlgn val="ctr"/>
        <c:lblOffset val="100"/>
        <c:tickLblSkip val="1"/>
        <c:tickMarkSkip val="1"/>
        <c:noMultiLvlLbl val="0"/>
      </c:catAx>
      <c:valAx>
        <c:axId val="134718592"/>
        <c:scaling>
          <c:orientation val="minMax"/>
        </c:scaling>
        <c:delete val="0"/>
        <c:axPos val="l"/>
        <c:numFmt formatCode="0%" sourceLinked="1"/>
        <c:majorTickMark val="out"/>
        <c:minorTickMark val="none"/>
        <c:tickLblPos val="nextTo"/>
        <c:spPr>
          <a:ln w="3175">
            <a:solidFill>
              <a:srgbClr val="000000"/>
            </a:solidFill>
            <a:prstDash val="solid"/>
          </a:ln>
        </c:spPr>
        <c:txPr>
          <a:bodyPr rot="0" vert="horz"/>
          <a:lstStyle/>
          <a:p>
            <a:pPr>
              <a:defRPr sz="1400" b="0" i="0" u="none" strike="noStrike" baseline="0">
                <a:solidFill>
                  <a:srgbClr val="000000"/>
                </a:solidFill>
                <a:latin typeface="Calibri"/>
                <a:ea typeface="Calibri"/>
                <a:cs typeface="Calibri"/>
              </a:defRPr>
            </a:pPr>
            <a:endParaRPr lang="en-US"/>
          </a:p>
        </c:txPr>
        <c:crossAx val="138810368"/>
        <c:crosses val="autoZero"/>
        <c:crossBetween val="between"/>
        <c:majorUnit val="0.1"/>
      </c:valAx>
      <c:spPr>
        <a:noFill/>
        <a:ln w="25400">
          <a:noFill/>
        </a:ln>
      </c:spPr>
    </c:plotArea>
    <c:legend>
      <c:legendPos val="r"/>
      <c:layout>
        <c:manualLayout>
          <c:xMode val="edge"/>
          <c:yMode val="edge"/>
          <c:x val="0.34961154273029998"/>
          <c:y val="0.30342577487765277"/>
          <c:w val="0.154273029966704"/>
          <c:h val="0.50570962479608605"/>
        </c:manualLayout>
      </c:layout>
      <c:overlay val="0"/>
      <c:spPr>
        <a:noFill/>
        <a:ln w="25400">
          <a:noFill/>
        </a:ln>
      </c:spPr>
      <c:txPr>
        <a:bodyPr/>
        <a:lstStyle/>
        <a:p>
          <a:pPr>
            <a:defRPr sz="1285" b="0" i="0" u="none" strike="noStrike" baseline="0">
              <a:solidFill>
                <a:srgbClr val="000000"/>
              </a:solidFill>
              <a:latin typeface="Calibri"/>
              <a:ea typeface="Calibri"/>
              <a:cs typeface="Calibri"/>
            </a:defRPr>
          </a:pPr>
          <a:endParaRPr lang="en-US"/>
        </a:p>
      </c:txPr>
    </c:legend>
    <c:plotVisOnly val="1"/>
    <c:dispBlanksAs val="gap"/>
    <c:showDLblsOverMax val="0"/>
  </c:chart>
  <c:spPr>
    <a:solidFill>
      <a:schemeClr val="bg1"/>
    </a:solidFill>
    <a:ln w="9525">
      <a:solidFill>
        <a:schemeClr val="accent3"/>
      </a:solidFill>
    </a:ln>
  </c:spPr>
  <c:txPr>
    <a:bodyPr/>
    <a:lstStyle/>
    <a:p>
      <a:pPr>
        <a:defRPr sz="1125" b="0" i="0" u="none" strike="noStrike" baseline="0">
          <a:solidFill>
            <a:srgbClr val="000000"/>
          </a:solidFill>
          <a:latin typeface="Times New Roman"/>
          <a:ea typeface="Times New Roman"/>
          <a:cs typeface="Times New Roman"/>
        </a:defRPr>
      </a:pPr>
      <a:endParaRPr lang="en-US"/>
    </a:p>
  </c:txPr>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_rels/data12.xml.rels><?xml version="1.0" encoding="UTF-8" standalone="yes"?>
<Relationships xmlns="http://schemas.openxmlformats.org/package/2006/relationships"><Relationship Id="rId1" Type="http://schemas.openxmlformats.org/officeDocument/2006/relationships/image" Target="../media/image9.png"/></Relationships>
</file>

<file path=ppt/diagrams/_rels/data2.xml.rels><?xml version="1.0" encoding="UTF-8" standalone="yes"?>
<Relationships xmlns="http://schemas.openxmlformats.org/package/2006/relationships"><Relationship Id="rId1" Type="http://schemas.openxmlformats.org/officeDocument/2006/relationships/image" Target="../media/image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_rels/drawing12.xml.rels><?xml version="1.0" encoding="UTF-8" standalone="yes"?>
<Relationships xmlns="http://schemas.openxmlformats.org/package/2006/relationships"><Relationship Id="rId1" Type="http://schemas.openxmlformats.org/officeDocument/2006/relationships/image" Target="../media/image9.png"/></Relationships>
</file>

<file path=ppt/diagrams/_rels/drawing2.xml.rels><?xml version="1.0" encoding="UTF-8" standalone="yes"?>
<Relationships xmlns="http://schemas.openxmlformats.org/package/2006/relationships"><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0EB99C-301D-4968-B1BC-BB88A832AD6C}" type="doc">
      <dgm:prSet loTypeId="urn:microsoft.com/office/officeart/2005/8/layout/hList7#1" loCatId="list" qsTypeId="urn:microsoft.com/office/officeart/2005/8/quickstyle/simple1" qsCatId="simple" csTypeId="urn:microsoft.com/office/officeart/2005/8/colors/accent6_4" csCatId="accent6" phldr="1"/>
      <dgm:spPr/>
    </dgm:pt>
    <dgm:pt modelId="{225E7123-45E0-4C66-94CD-C0A81E7FE1F3}">
      <dgm:prSet phldrT="[Text]"/>
      <dgm:spPr/>
      <dgm:t>
        <a:bodyPr/>
        <a:lstStyle/>
        <a:p>
          <a:r>
            <a:rPr lang="en-US" b="1" dirty="0" smtClean="0"/>
            <a:t>NAPCWA</a:t>
          </a:r>
          <a:endParaRPr lang="en-US" b="1" dirty="0"/>
        </a:p>
      </dgm:t>
    </dgm:pt>
    <dgm:pt modelId="{C811FE9F-69E1-4E1A-ADFF-430FDC8798B7}" type="parTrans" cxnId="{5378C0F3-03FE-4AB7-9074-3DBE1B19B6A1}">
      <dgm:prSet/>
      <dgm:spPr/>
      <dgm:t>
        <a:bodyPr/>
        <a:lstStyle/>
        <a:p>
          <a:endParaRPr lang="en-US"/>
        </a:p>
      </dgm:t>
    </dgm:pt>
    <dgm:pt modelId="{39D7F4E9-B433-4D2F-97B6-3CE4EA04B4E7}" type="sibTrans" cxnId="{5378C0F3-03FE-4AB7-9074-3DBE1B19B6A1}">
      <dgm:prSet/>
      <dgm:spPr/>
      <dgm:t>
        <a:bodyPr/>
        <a:lstStyle/>
        <a:p>
          <a:endParaRPr lang="en-US"/>
        </a:p>
      </dgm:t>
    </dgm:pt>
    <dgm:pt modelId="{A75C0586-B97E-470B-8FB7-18FCE613FDE4}">
      <dgm:prSet phldrT="[Text]" custT="1"/>
      <dgm:spPr/>
      <dgm:t>
        <a:bodyPr/>
        <a:lstStyle/>
        <a:p>
          <a:r>
            <a:rPr lang="en-US" sz="3600" b="1" dirty="0" smtClean="0"/>
            <a:t>Casey Family Programs</a:t>
          </a:r>
        </a:p>
      </dgm:t>
    </dgm:pt>
    <dgm:pt modelId="{7C26ED01-F02E-4B52-9A3F-2FDA68CFB1ED}" type="parTrans" cxnId="{D7522691-DCB9-4294-B3E2-5E3150A2D021}">
      <dgm:prSet/>
      <dgm:spPr/>
      <dgm:t>
        <a:bodyPr/>
        <a:lstStyle/>
        <a:p>
          <a:endParaRPr lang="en-US"/>
        </a:p>
      </dgm:t>
    </dgm:pt>
    <dgm:pt modelId="{E33CDADD-1EFC-49B1-81AA-AD0E5128B8C6}" type="sibTrans" cxnId="{D7522691-DCB9-4294-B3E2-5E3150A2D021}">
      <dgm:prSet/>
      <dgm:spPr/>
      <dgm:t>
        <a:bodyPr/>
        <a:lstStyle/>
        <a:p>
          <a:endParaRPr lang="en-US"/>
        </a:p>
      </dgm:t>
    </dgm:pt>
    <dgm:pt modelId="{125BE7E6-4C63-40E2-9F7F-B23E7E245154}">
      <dgm:prSet phldrT="[Text]"/>
      <dgm:spPr/>
      <dgm:t>
        <a:bodyPr/>
        <a:lstStyle/>
        <a:p>
          <a:r>
            <a:rPr lang="en-US" b="1" dirty="0" smtClean="0"/>
            <a:t>CWDA</a:t>
          </a:r>
          <a:endParaRPr lang="en-US" b="1" dirty="0"/>
        </a:p>
      </dgm:t>
    </dgm:pt>
    <dgm:pt modelId="{A5C2998A-E704-44E4-B69E-3446CF1BAED1}" type="parTrans" cxnId="{1178C5F1-F5B5-46D7-97DD-FA6B97748D97}">
      <dgm:prSet/>
      <dgm:spPr/>
      <dgm:t>
        <a:bodyPr/>
        <a:lstStyle/>
        <a:p>
          <a:endParaRPr lang="en-US"/>
        </a:p>
      </dgm:t>
    </dgm:pt>
    <dgm:pt modelId="{1A91D21D-8148-4FC5-BDD7-08F91FD43559}" type="sibTrans" cxnId="{1178C5F1-F5B5-46D7-97DD-FA6B97748D97}">
      <dgm:prSet/>
      <dgm:spPr/>
      <dgm:t>
        <a:bodyPr/>
        <a:lstStyle/>
        <a:p>
          <a:endParaRPr lang="en-US"/>
        </a:p>
      </dgm:t>
    </dgm:pt>
    <dgm:pt modelId="{B9F1CCFC-9D5F-4C41-BED5-4CCA9CCFD645}" type="pres">
      <dgm:prSet presAssocID="{B10EB99C-301D-4968-B1BC-BB88A832AD6C}" presName="Name0" presStyleCnt="0">
        <dgm:presLayoutVars>
          <dgm:dir/>
          <dgm:resizeHandles val="exact"/>
        </dgm:presLayoutVars>
      </dgm:prSet>
      <dgm:spPr/>
    </dgm:pt>
    <dgm:pt modelId="{33A7CA58-D258-4DA7-8D48-FB9FE1E56AFB}" type="pres">
      <dgm:prSet presAssocID="{B10EB99C-301D-4968-B1BC-BB88A832AD6C}" presName="fgShape" presStyleLbl="fgShp" presStyleIdx="0" presStyleCnt="1"/>
      <dgm:spPr>
        <a:solidFill>
          <a:srgbClr val="C00000"/>
        </a:solidFill>
      </dgm:spPr>
    </dgm:pt>
    <dgm:pt modelId="{CE582400-D59B-4200-B950-92DBB69480FF}" type="pres">
      <dgm:prSet presAssocID="{B10EB99C-301D-4968-B1BC-BB88A832AD6C}" presName="linComp" presStyleCnt="0"/>
      <dgm:spPr/>
    </dgm:pt>
    <dgm:pt modelId="{86B5E8EE-FCC9-4F01-9163-4367BAC843FD}" type="pres">
      <dgm:prSet presAssocID="{225E7123-45E0-4C66-94CD-C0A81E7FE1F3}" presName="compNode" presStyleCnt="0"/>
      <dgm:spPr/>
    </dgm:pt>
    <dgm:pt modelId="{6989CD09-3568-4BB1-8FBD-D877413FF9F5}" type="pres">
      <dgm:prSet presAssocID="{225E7123-45E0-4C66-94CD-C0A81E7FE1F3}" presName="bkgdShape" presStyleLbl="node1" presStyleIdx="0" presStyleCnt="3"/>
      <dgm:spPr/>
      <dgm:t>
        <a:bodyPr/>
        <a:lstStyle/>
        <a:p>
          <a:endParaRPr lang="en-US"/>
        </a:p>
      </dgm:t>
    </dgm:pt>
    <dgm:pt modelId="{7DD47C36-7721-48F5-8954-C032A2B0C2E2}" type="pres">
      <dgm:prSet presAssocID="{225E7123-45E0-4C66-94CD-C0A81E7FE1F3}" presName="nodeTx" presStyleLbl="node1" presStyleIdx="0" presStyleCnt="3">
        <dgm:presLayoutVars>
          <dgm:bulletEnabled val="1"/>
        </dgm:presLayoutVars>
      </dgm:prSet>
      <dgm:spPr/>
      <dgm:t>
        <a:bodyPr/>
        <a:lstStyle/>
        <a:p>
          <a:endParaRPr lang="en-US"/>
        </a:p>
      </dgm:t>
    </dgm:pt>
    <dgm:pt modelId="{A2879B4C-F954-47BA-ADED-1BDB5A3CB70F}" type="pres">
      <dgm:prSet presAssocID="{225E7123-45E0-4C66-94CD-C0A81E7FE1F3}" presName="invisiNode" presStyleLbl="node1" presStyleIdx="0" presStyleCnt="3"/>
      <dgm:spPr/>
    </dgm:pt>
    <dgm:pt modelId="{8752B604-C068-4648-A76C-583355BF9D43}" type="pres">
      <dgm:prSet presAssocID="{225E7123-45E0-4C66-94CD-C0A81E7FE1F3}" presName="imagNode" presStyleLbl="fgImgPlace1" presStyleIdx="0" presStyleCnt="3" custLinFactNeighborX="1653" custLinFactNeighborY="2341"/>
      <dgm:spPr>
        <a:blipFill>
          <a:blip xmlns:r="http://schemas.openxmlformats.org/officeDocument/2006/relationships" r:embed="rId1">
            <a:extLst>
              <a:ext uri="{28A0092B-C50C-407E-A947-70E740481C1C}">
                <a14:useLocalDpi xmlns:a14="http://schemas.microsoft.com/office/drawing/2010/main" val="0"/>
              </a:ext>
            </a:extLst>
          </a:blip>
          <a:srcRect/>
          <a:stretch>
            <a:fillRect l="-27000" r="-27000"/>
          </a:stretch>
        </a:blipFill>
      </dgm:spPr>
    </dgm:pt>
    <dgm:pt modelId="{91BBFD03-1BC3-4CC5-8A9B-5E8DA84474B3}" type="pres">
      <dgm:prSet presAssocID="{39D7F4E9-B433-4D2F-97B6-3CE4EA04B4E7}" presName="sibTrans" presStyleLbl="sibTrans2D1" presStyleIdx="0" presStyleCnt="0"/>
      <dgm:spPr/>
      <dgm:t>
        <a:bodyPr/>
        <a:lstStyle/>
        <a:p>
          <a:endParaRPr lang="en-US"/>
        </a:p>
      </dgm:t>
    </dgm:pt>
    <dgm:pt modelId="{EE8C2370-CC6E-4095-A8D9-3B6FB39BD2BB}" type="pres">
      <dgm:prSet presAssocID="{A75C0586-B97E-470B-8FB7-18FCE613FDE4}" presName="compNode" presStyleCnt="0"/>
      <dgm:spPr/>
    </dgm:pt>
    <dgm:pt modelId="{D51E67EB-77A0-41C1-892C-77F07B49B8D4}" type="pres">
      <dgm:prSet presAssocID="{A75C0586-B97E-470B-8FB7-18FCE613FDE4}" presName="bkgdShape" presStyleLbl="node1" presStyleIdx="1" presStyleCnt="3"/>
      <dgm:spPr/>
      <dgm:t>
        <a:bodyPr/>
        <a:lstStyle/>
        <a:p>
          <a:endParaRPr lang="en-US"/>
        </a:p>
      </dgm:t>
    </dgm:pt>
    <dgm:pt modelId="{522BEF37-6F80-4A7B-B1BB-69BC4CEE5ED6}" type="pres">
      <dgm:prSet presAssocID="{A75C0586-B97E-470B-8FB7-18FCE613FDE4}" presName="nodeTx" presStyleLbl="node1" presStyleIdx="1" presStyleCnt="3">
        <dgm:presLayoutVars>
          <dgm:bulletEnabled val="1"/>
        </dgm:presLayoutVars>
      </dgm:prSet>
      <dgm:spPr/>
      <dgm:t>
        <a:bodyPr/>
        <a:lstStyle/>
        <a:p>
          <a:endParaRPr lang="en-US"/>
        </a:p>
      </dgm:t>
    </dgm:pt>
    <dgm:pt modelId="{283D91E5-9C65-4C91-ADDD-7C287B423518}" type="pres">
      <dgm:prSet presAssocID="{A75C0586-B97E-470B-8FB7-18FCE613FDE4}" presName="invisiNode" presStyleLbl="node1" presStyleIdx="1" presStyleCnt="3"/>
      <dgm:spPr/>
    </dgm:pt>
    <dgm:pt modelId="{F5EB8AEB-25CA-405E-987E-716A5BAB67CF}" type="pres">
      <dgm:prSet presAssocID="{A75C0586-B97E-470B-8FB7-18FCE613FDE4}"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37000" r="-37000"/>
          </a:stretch>
        </a:blipFill>
      </dgm:spPr>
    </dgm:pt>
    <dgm:pt modelId="{2355BB6E-761F-4E4E-9E96-7CB1B68B0A53}" type="pres">
      <dgm:prSet presAssocID="{E33CDADD-1EFC-49B1-81AA-AD0E5128B8C6}" presName="sibTrans" presStyleLbl="sibTrans2D1" presStyleIdx="0" presStyleCnt="0"/>
      <dgm:spPr/>
      <dgm:t>
        <a:bodyPr/>
        <a:lstStyle/>
        <a:p>
          <a:endParaRPr lang="en-US"/>
        </a:p>
      </dgm:t>
    </dgm:pt>
    <dgm:pt modelId="{322FEF49-B64B-46A3-9265-DD1501C5E6F3}" type="pres">
      <dgm:prSet presAssocID="{125BE7E6-4C63-40E2-9F7F-B23E7E245154}" presName="compNode" presStyleCnt="0"/>
      <dgm:spPr/>
    </dgm:pt>
    <dgm:pt modelId="{A16D85A1-7BA0-4968-96DA-BEAAE43E81CE}" type="pres">
      <dgm:prSet presAssocID="{125BE7E6-4C63-40E2-9F7F-B23E7E245154}" presName="bkgdShape" presStyleLbl="node1" presStyleIdx="2" presStyleCnt="3"/>
      <dgm:spPr/>
      <dgm:t>
        <a:bodyPr/>
        <a:lstStyle/>
        <a:p>
          <a:endParaRPr lang="en-US"/>
        </a:p>
      </dgm:t>
    </dgm:pt>
    <dgm:pt modelId="{DC9F7A38-5F64-4896-986E-F617517A241C}" type="pres">
      <dgm:prSet presAssocID="{125BE7E6-4C63-40E2-9F7F-B23E7E245154}" presName="nodeTx" presStyleLbl="node1" presStyleIdx="2" presStyleCnt="3">
        <dgm:presLayoutVars>
          <dgm:bulletEnabled val="1"/>
        </dgm:presLayoutVars>
      </dgm:prSet>
      <dgm:spPr/>
      <dgm:t>
        <a:bodyPr/>
        <a:lstStyle/>
        <a:p>
          <a:endParaRPr lang="en-US"/>
        </a:p>
      </dgm:t>
    </dgm:pt>
    <dgm:pt modelId="{5B0A61A7-99E1-4408-A85F-3236582A9BB5}" type="pres">
      <dgm:prSet presAssocID="{125BE7E6-4C63-40E2-9F7F-B23E7E245154}" presName="invisiNode" presStyleLbl="node1" presStyleIdx="2" presStyleCnt="3"/>
      <dgm:spPr/>
    </dgm:pt>
    <dgm:pt modelId="{903AC4CE-EC99-4DBF-9C6F-17F3769AF879}" type="pres">
      <dgm:prSet presAssocID="{125BE7E6-4C63-40E2-9F7F-B23E7E245154}"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3000" b="-3000"/>
          </a:stretch>
        </a:blipFill>
      </dgm:spPr>
    </dgm:pt>
  </dgm:ptLst>
  <dgm:cxnLst>
    <dgm:cxn modelId="{E72B0160-8D98-4FF5-951C-7324852E67F6}" type="presOf" srcId="{B10EB99C-301D-4968-B1BC-BB88A832AD6C}" destId="{B9F1CCFC-9D5F-4C41-BED5-4CCA9CCFD645}" srcOrd="0" destOrd="0" presId="urn:microsoft.com/office/officeart/2005/8/layout/hList7#1"/>
    <dgm:cxn modelId="{789E67F5-0197-4E9C-95E5-2AF5E76669A9}" type="presOf" srcId="{39D7F4E9-B433-4D2F-97B6-3CE4EA04B4E7}" destId="{91BBFD03-1BC3-4CC5-8A9B-5E8DA84474B3}" srcOrd="0" destOrd="0" presId="urn:microsoft.com/office/officeart/2005/8/layout/hList7#1"/>
    <dgm:cxn modelId="{FB3E1F01-C56E-4BAD-9776-9CAAC560B50C}" type="presOf" srcId="{A75C0586-B97E-470B-8FB7-18FCE613FDE4}" destId="{522BEF37-6F80-4A7B-B1BB-69BC4CEE5ED6}" srcOrd="1" destOrd="0" presId="urn:microsoft.com/office/officeart/2005/8/layout/hList7#1"/>
    <dgm:cxn modelId="{A8B0080F-81FF-4D1F-BD9A-1067D46D489B}" type="presOf" srcId="{A75C0586-B97E-470B-8FB7-18FCE613FDE4}" destId="{D51E67EB-77A0-41C1-892C-77F07B49B8D4}" srcOrd="0" destOrd="0" presId="urn:microsoft.com/office/officeart/2005/8/layout/hList7#1"/>
    <dgm:cxn modelId="{DC6FAD30-013C-4952-B9B3-FC57DF48B22E}" type="presOf" srcId="{125BE7E6-4C63-40E2-9F7F-B23E7E245154}" destId="{DC9F7A38-5F64-4896-986E-F617517A241C}" srcOrd="1" destOrd="0" presId="urn:microsoft.com/office/officeart/2005/8/layout/hList7#1"/>
    <dgm:cxn modelId="{A15E268A-29D2-4957-98BD-27A76E125E0B}" type="presOf" srcId="{E33CDADD-1EFC-49B1-81AA-AD0E5128B8C6}" destId="{2355BB6E-761F-4E4E-9E96-7CB1B68B0A53}" srcOrd="0" destOrd="0" presId="urn:microsoft.com/office/officeart/2005/8/layout/hList7#1"/>
    <dgm:cxn modelId="{7AA97DB0-43D2-4A4F-8072-0857A45FE276}" type="presOf" srcId="{225E7123-45E0-4C66-94CD-C0A81E7FE1F3}" destId="{7DD47C36-7721-48F5-8954-C032A2B0C2E2}" srcOrd="1" destOrd="0" presId="urn:microsoft.com/office/officeart/2005/8/layout/hList7#1"/>
    <dgm:cxn modelId="{D7522691-DCB9-4294-B3E2-5E3150A2D021}" srcId="{B10EB99C-301D-4968-B1BC-BB88A832AD6C}" destId="{A75C0586-B97E-470B-8FB7-18FCE613FDE4}" srcOrd="1" destOrd="0" parTransId="{7C26ED01-F02E-4B52-9A3F-2FDA68CFB1ED}" sibTransId="{E33CDADD-1EFC-49B1-81AA-AD0E5128B8C6}"/>
    <dgm:cxn modelId="{84288805-DF66-47FF-8745-01798AF3C7C2}" type="presOf" srcId="{225E7123-45E0-4C66-94CD-C0A81E7FE1F3}" destId="{6989CD09-3568-4BB1-8FBD-D877413FF9F5}" srcOrd="0" destOrd="0" presId="urn:microsoft.com/office/officeart/2005/8/layout/hList7#1"/>
    <dgm:cxn modelId="{1178C5F1-F5B5-46D7-97DD-FA6B97748D97}" srcId="{B10EB99C-301D-4968-B1BC-BB88A832AD6C}" destId="{125BE7E6-4C63-40E2-9F7F-B23E7E245154}" srcOrd="2" destOrd="0" parTransId="{A5C2998A-E704-44E4-B69E-3446CF1BAED1}" sibTransId="{1A91D21D-8148-4FC5-BDD7-08F91FD43559}"/>
    <dgm:cxn modelId="{5378C0F3-03FE-4AB7-9074-3DBE1B19B6A1}" srcId="{B10EB99C-301D-4968-B1BC-BB88A832AD6C}" destId="{225E7123-45E0-4C66-94CD-C0A81E7FE1F3}" srcOrd="0" destOrd="0" parTransId="{C811FE9F-69E1-4E1A-ADFF-430FDC8798B7}" sibTransId="{39D7F4E9-B433-4D2F-97B6-3CE4EA04B4E7}"/>
    <dgm:cxn modelId="{B0ACDCA4-BBE3-45AF-B7CA-B0D3C2EE8649}" type="presOf" srcId="{125BE7E6-4C63-40E2-9F7F-B23E7E245154}" destId="{A16D85A1-7BA0-4968-96DA-BEAAE43E81CE}" srcOrd="0" destOrd="0" presId="urn:microsoft.com/office/officeart/2005/8/layout/hList7#1"/>
    <dgm:cxn modelId="{98AE745D-DCE8-4D2E-A809-E09969695000}" type="presParOf" srcId="{B9F1CCFC-9D5F-4C41-BED5-4CCA9CCFD645}" destId="{33A7CA58-D258-4DA7-8D48-FB9FE1E56AFB}" srcOrd="0" destOrd="0" presId="urn:microsoft.com/office/officeart/2005/8/layout/hList7#1"/>
    <dgm:cxn modelId="{71ED0280-C2AB-41C9-B6DA-39B8651C0553}" type="presParOf" srcId="{B9F1CCFC-9D5F-4C41-BED5-4CCA9CCFD645}" destId="{CE582400-D59B-4200-B950-92DBB69480FF}" srcOrd="1" destOrd="0" presId="urn:microsoft.com/office/officeart/2005/8/layout/hList7#1"/>
    <dgm:cxn modelId="{699792A2-F007-46C5-B025-9C778A099558}" type="presParOf" srcId="{CE582400-D59B-4200-B950-92DBB69480FF}" destId="{86B5E8EE-FCC9-4F01-9163-4367BAC843FD}" srcOrd="0" destOrd="0" presId="urn:microsoft.com/office/officeart/2005/8/layout/hList7#1"/>
    <dgm:cxn modelId="{78D26F6C-CCC7-4D11-9CF1-F446C4B2FE99}" type="presParOf" srcId="{86B5E8EE-FCC9-4F01-9163-4367BAC843FD}" destId="{6989CD09-3568-4BB1-8FBD-D877413FF9F5}" srcOrd="0" destOrd="0" presId="urn:microsoft.com/office/officeart/2005/8/layout/hList7#1"/>
    <dgm:cxn modelId="{18BC778B-B96A-4391-9547-5CBEFCC9D935}" type="presParOf" srcId="{86B5E8EE-FCC9-4F01-9163-4367BAC843FD}" destId="{7DD47C36-7721-48F5-8954-C032A2B0C2E2}" srcOrd="1" destOrd="0" presId="urn:microsoft.com/office/officeart/2005/8/layout/hList7#1"/>
    <dgm:cxn modelId="{4EE462A9-3855-4FD9-9354-DAD7C3C1B083}" type="presParOf" srcId="{86B5E8EE-FCC9-4F01-9163-4367BAC843FD}" destId="{A2879B4C-F954-47BA-ADED-1BDB5A3CB70F}" srcOrd="2" destOrd="0" presId="urn:microsoft.com/office/officeart/2005/8/layout/hList7#1"/>
    <dgm:cxn modelId="{64088AB6-A87F-428E-9EFD-7B82E61015AC}" type="presParOf" srcId="{86B5E8EE-FCC9-4F01-9163-4367BAC843FD}" destId="{8752B604-C068-4648-A76C-583355BF9D43}" srcOrd="3" destOrd="0" presId="urn:microsoft.com/office/officeart/2005/8/layout/hList7#1"/>
    <dgm:cxn modelId="{37C6E51A-462F-4618-BB43-9BCB42491714}" type="presParOf" srcId="{CE582400-D59B-4200-B950-92DBB69480FF}" destId="{91BBFD03-1BC3-4CC5-8A9B-5E8DA84474B3}" srcOrd="1" destOrd="0" presId="urn:microsoft.com/office/officeart/2005/8/layout/hList7#1"/>
    <dgm:cxn modelId="{6AD9B6A4-2912-4C33-ADEB-A0F73E2F5FE2}" type="presParOf" srcId="{CE582400-D59B-4200-B950-92DBB69480FF}" destId="{EE8C2370-CC6E-4095-A8D9-3B6FB39BD2BB}" srcOrd="2" destOrd="0" presId="urn:microsoft.com/office/officeart/2005/8/layout/hList7#1"/>
    <dgm:cxn modelId="{A0C6A5A8-68B6-4527-82A0-573F3B1265F0}" type="presParOf" srcId="{EE8C2370-CC6E-4095-A8D9-3B6FB39BD2BB}" destId="{D51E67EB-77A0-41C1-892C-77F07B49B8D4}" srcOrd="0" destOrd="0" presId="urn:microsoft.com/office/officeart/2005/8/layout/hList7#1"/>
    <dgm:cxn modelId="{E48AEE1E-AAF7-457F-8EE2-BD6ED806E5CF}" type="presParOf" srcId="{EE8C2370-CC6E-4095-A8D9-3B6FB39BD2BB}" destId="{522BEF37-6F80-4A7B-B1BB-69BC4CEE5ED6}" srcOrd="1" destOrd="0" presId="urn:microsoft.com/office/officeart/2005/8/layout/hList7#1"/>
    <dgm:cxn modelId="{C70598B7-EC4E-41A2-AC99-12ED0F192BC6}" type="presParOf" srcId="{EE8C2370-CC6E-4095-A8D9-3B6FB39BD2BB}" destId="{283D91E5-9C65-4C91-ADDD-7C287B423518}" srcOrd="2" destOrd="0" presId="urn:microsoft.com/office/officeart/2005/8/layout/hList7#1"/>
    <dgm:cxn modelId="{7C502DE6-083D-425F-8569-EE1F75057688}" type="presParOf" srcId="{EE8C2370-CC6E-4095-A8D9-3B6FB39BD2BB}" destId="{F5EB8AEB-25CA-405E-987E-716A5BAB67CF}" srcOrd="3" destOrd="0" presId="urn:microsoft.com/office/officeart/2005/8/layout/hList7#1"/>
    <dgm:cxn modelId="{B8DA5812-FDDC-4BEA-9A31-E0CF9F1741F3}" type="presParOf" srcId="{CE582400-D59B-4200-B950-92DBB69480FF}" destId="{2355BB6E-761F-4E4E-9E96-7CB1B68B0A53}" srcOrd="3" destOrd="0" presId="urn:microsoft.com/office/officeart/2005/8/layout/hList7#1"/>
    <dgm:cxn modelId="{019145D3-3E7D-448F-8D6F-5FE938E9D737}" type="presParOf" srcId="{CE582400-D59B-4200-B950-92DBB69480FF}" destId="{322FEF49-B64B-46A3-9265-DD1501C5E6F3}" srcOrd="4" destOrd="0" presId="urn:microsoft.com/office/officeart/2005/8/layout/hList7#1"/>
    <dgm:cxn modelId="{3CA9750D-9461-468D-A87E-2C1747DA9E29}" type="presParOf" srcId="{322FEF49-B64B-46A3-9265-DD1501C5E6F3}" destId="{A16D85A1-7BA0-4968-96DA-BEAAE43E81CE}" srcOrd="0" destOrd="0" presId="urn:microsoft.com/office/officeart/2005/8/layout/hList7#1"/>
    <dgm:cxn modelId="{A9744FD8-D05F-4BFC-8A5D-94AB4D98E9B6}" type="presParOf" srcId="{322FEF49-B64B-46A3-9265-DD1501C5E6F3}" destId="{DC9F7A38-5F64-4896-986E-F617517A241C}" srcOrd="1" destOrd="0" presId="urn:microsoft.com/office/officeart/2005/8/layout/hList7#1"/>
    <dgm:cxn modelId="{7181E86B-B8C1-4FE4-993A-E76FE192717A}" type="presParOf" srcId="{322FEF49-B64B-46A3-9265-DD1501C5E6F3}" destId="{5B0A61A7-99E1-4408-A85F-3236582A9BB5}" srcOrd="2" destOrd="0" presId="urn:microsoft.com/office/officeart/2005/8/layout/hList7#1"/>
    <dgm:cxn modelId="{6FCD46AC-E844-4372-BE3D-ADA9BFD52BB6}" type="presParOf" srcId="{322FEF49-B64B-46A3-9265-DD1501C5E6F3}" destId="{903AC4CE-EC99-4DBF-9C6F-17F3769AF879}" srcOrd="3" destOrd="0" presId="urn:microsoft.com/office/officeart/2005/8/layout/hList7#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0221B00-6703-49A7-A4D2-F0FDB4AAA12A}" type="doc">
      <dgm:prSet loTypeId="urn:microsoft.com/office/officeart/2008/layout/HorizontalMultiLevelHierarchy" loCatId="hierarchy" qsTypeId="urn:microsoft.com/office/officeart/2005/8/quickstyle/simple2" qsCatId="simple" csTypeId="urn:microsoft.com/office/officeart/2005/8/colors/accent6_3" csCatId="accent6" phldr="1"/>
      <dgm:spPr/>
      <dgm:t>
        <a:bodyPr/>
        <a:lstStyle/>
        <a:p>
          <a:endParaRPr lang="en-US"/>
        </a:p>
      </dgm:t>
    </dgm:pt>
    <dgm:pt modelId="{6D0881C2-C8F9-472E-8CCC-5E021180C3FD}">
      <dgm:prSet phldrT="[Text]" custT="1"/>
      <dgm:spPr/>
      <dgm:t>
        <a:bodyPr/>
        <a:lstStyle/>
        <a:p>
          <a:r>
            <a:rPr lang="en-US" sz="2800" dirty="0" smtClean="0"/>
            <a:t>CQI / QA Systems</a:t>
          </a:r>
          <a:endParaRPr lang="en-US" sz="2800" dirty="0"/>
        </a:p>
      </dgm:t>
    </dgm:pt>
    <dgm:pt modelId="{C80F871B-7FCF-4BD9-807F-C0554A50FD60}" type="parTrans" cxnId="{809ABD58-D8EA-4D74-83AC-197902F083AE}">
      <dgm:prSet/>
      <dgm:spPr/>
      <dgm:t>
        <a:bodyPr/>
        <a:lstStyle/>
        <a:p>
          <a:endParaRPr lang="en-US"/>
        </a:p>
      </dgm:t>
    </dgm:pt>
    <dgm:pt modelId="{F6848C7A-87AC-4B00-826B-B3B0627F50FA}" type="sibTrans" cxnId="{809ABD58-D8EA-4D74-83AC-197902F083AE}">
      <dgm:prSet/>
      <dgm:spPr/>
      <dgm:t>
        <a:bodyPr/>
        <a:lstStyle/>
        <a:p>
          <a:endParaRPr lang="en-US"/>
        </a:p>
      </dgm:t>
    </dgm:pt>
    <dgm:pt modelId="{777C74F6-9070-44DD-8815-57606697B4E5}">
      <dgm:prSet phldrT="[Text]" custT="1"/>
      <dgm:spPr>
        <a:solidFill>
          <a:schemeClr val="accent1">
            <a:lumMod val="50000"/>
          </a:schemeClr>
        </a:solidFill>
      </dgm:spPr>
      <dgm:t>
        <a:bodyPr/>
        <a:lstStyle/>
        <a:p>
          <a:r>
            <a:rPr lang="en-US" sz="2400" b="1" i="1" dirty="0" smtClean="0"/>
            <a:t>DATA</a:t>
          </a:r>
          <a:endParaRPr lang="en-US" sz="2400" b="1" i="1" dirty="0"/>
        </a:p>
      </dgm:t>
    </dgm:pt>
    <dgm:pt modelId="{D436DF82-AAF4-4330-AC59-E462A8A6BF5B}" type="parTrans" cxnId="{C6C1ECD8-2A3D-4EF5-818D-27E9AEE68BAB}">
      <dgm:prSet/>
      <dgm:spPr/>
      <dgm:t>
        <a:bodyPr/>
        <a:lstStyle/>
        <a:p>
          <a:endParaRPr lang="en-US"/>
        </a:p>
      </dgm:t>
    </dgm:pt>
    <dgm:pt modelId="{7BC9A4E2-1225-48CF-B601-3A836229A136}" type="sibTrans" cxnId="{C6C1ECD8-2A3D-4EF5-818D-27E9AEE68BAB}">
      <dgm:prSet/>
      <dgm:spPr/>
      <dgm:t>
        <a:bodyPr/>
        <a:lstStyle/>
        <a:p>
          <a:endParaRPr lang="en-US"/>
        </a:p>
      </dgm:t>
    </dgm:pt>
    <dgm:pt modelId="{2137E238-A3AA-41F5-99F6-3553C6739D42}">
      <dgm:prSet phldrT="[Text]" custT="1"/>
      <dgm:spPr>
        <a:solidFill>
          <a:srgbClr val="0070C0"/>
        </a:solidFill>
      </dgm:spPr>
      <dgm:t>
        <a:bodyPr/>
        <a:lstStyle/>
        <a:p>
          <a:r>
            <a:rPr lang="en-US" sz="2400" b="1" i="1" dirty="0" smtClean="0"/>
            <a:t>FUNDING</a:t>
          </a:r>
          <a:endParaRPr lang="en-US" sz="2400" b="1" i="1" dirty="0"/>
        </a:p>
      </dgm:t>
    </dgm:pt>
    <dgm:pt modelId="{42718E17-7FAB-44F2-AF53-2E837083C20C}" type="parTrans" cxnId="{A0FD4920-36BE-4FDF-BE2E-4BC0E1CA4E75}">
      <dgm:prSet/>
      <dgm:spPr/>
      <dgm:t>
        <a:bodyPr/>
        <a:lstStyle/>
        <a:p>
          <a:endParaRPr lang="en-US"/>
        </a:p>
      </dgm:t>
    </dgm:pt>
    <dgm:pt modelId="{0992E58B-0C9A-404D-B8CC-86ED4FA4A5BB}" type="sibTrans" cxnId="{A0FD4920-36BE-4FDF-BE2E-4BC0E1CA4E75}">
      <dgm:prSet/>
      <dgm:spPr/>
      <dgm:t>
        <a:bodyPr/>
        <a:lstStyle/>
        <a:p>
          <a:endParaRPr lang="en-US"/>
        </a:p>
      </dgm:t>
    </dgm:pt>
    <dgm:pt modelId="{68C369FC-091E-4AA1-B762-F3BB9D948F39}">
      <dgm:prSet phldrT="[Text]" custT="1"/>
      <dgm:spPr>
        <a:solidFill>
          <a:srgbClr val="0070C0">
            <a:alpha val="62000"/>
          </a:srgbClr>
        </a:solidFill>
        <a:ln>
          <a:noFill/>
        </a:ln>
      </dgm:spPr>
      <dgm:t>
        <a:bodyPr/>
        <a:lstStyle/>
        <a:p>
          <a:r>
            <a:rPr lang="en-US" sz="1350" dirty="0" smtClean="0"/>
            <a:t>QA costs should be 75% reimbursable (IV-E training expenses)</a:t>
          </a:r>
          <a:endParaRPr lang="en-US" sz="1350" dirty="0"/>
        </a:p>
      </dgm:t>
    </dgm:pt>
    <dgm:pt modelId="{69BDAF2E-62D2-4200-A9D4-F4FD4AF0BF82}" type="parTrans" cxnId="{D0CD2464-8EA7-4563-998E-001D2B841DCD}">
      <dgm:prSet/>
      <dgm:spPr/>
      <dgm:t>
        <a:bodyPr/>
        <a:lstStyle/>
        <a:p>
          <a:endParaRPr lang="en-US"/>
        </a:p>
      </dgm:t>
    </dgm:pt>
    <dgm:pt modelId="{D4EBE014-5B9F-417F-A7C3-22B343243DAB}" type="sibTrans" cxnId="{D0CD2464-8EA7-4563-998E-001D2B841DCD}">
      <dgm:prSet/>
      <dgm:spPr/>
      <dgm:t>
        <a:bodyPr/>
        <a:lstStyle/>
        <a:p>
          <a:endParaRPr lang="en-US"/>
        </a:p>
      </dgm:t>
    </dgm:pt>
    <dgm:pt modelId="{438CCC0F-A120-4ED8-86E7-A278333B2B26}">
      <dgm:prSet phldrT="[Text]" custT="1"/>
      <dgm:spPr>
        <a:solidFill>
          <a:srgbClr val="0070C0">
            <a:alpha val="62000"/>
          </a:srgbClr>
        </a:solidFill>
        <a:ln>
          <a:noFill/>
        </a:ln>
      </dgm:spPr>
      <dgm:t>
        <a:bodyPr/>
        <a:lstStyle/>
        <a:p>
          <a:r>
            <a:rPr lang="en-US" sz="1350" dirty="0" smtClean="0"/>
            <a:t>states with inadequate capacity should receive federal assistance</a:t>
          </a:r>
          <a:endParaRPr lang="en-US" sz="1350" dirty="0"/>
        </a:p>
      </dgm:t>
    </dgm:pt>
    <dgm:pt modelId="{98E451E1-80B8-4A11-A704-6071DA3ED004}" type="parTrans" cxnId="{98988641-AC14-4595-940E-72BE108A5373}">
      <dgm:prSet/>
      <dgm:spPr/>
      <dgm:t>
        <a:bodyPr/>
        <a:lstStyle/>
        <a:p>
          <a:endParaRPr lang="en-US"/>
        </a:p>
      </dgm:t>
    </dgm:pt>
    <dgm:pt modelId="{68B236D4-1A80-418E-BDD0-827F84B12176}" type="sibTrans" cxnId="{98988641-AC14-4595-940E-72BE108A5373}">
      <dgm:prSet/>
      <dgm:spPr/>
      <dgm:t>
        <a:bodyPr/>
        <a:lstStyle/>
        <a:p>
          <a:endParaRPr lang="en-US"/>
        </a:p>
      </dgm:t>
    </dgm:pt>
    <dgm:pt modelId="{60CE2C6B-295C-4A4B-9015-2012F380A4B2}">
      <dgm:prSet phldrT="[Text]" custT="1"/>
      <dgm:spPr>
        <a:solidFill>
          <a:schemeClr val="accent1">
            <a:lumMod val="25000"/>
          </a:schemeClr>
        </a:solidFill>
      </dgm:spPr>
      <dgm:t>
        <a:bodyPr/>
        <a:lstStyle/>
        <a:p>
          <a:r>
            <a:rPr lang="en-US" sz="2400" b="1" i="1" dirty="0" smtClean="0"/>
            <a:t>MONITORING</a:t>
          </a:r>
          <a:endParaRPr lang="en-US" sz="2400" b="1" i="1" dirty="0"/>
        </a:p>
      </dgm:t>
    </dgm:pt>
    <dgm:pt modelId="{66348596-BE24-4826-9C41-0AE13FDBF018}" type="parTrans" cxnId="{00C60A16-1173-4C06-A843-1A6DD7B0BE4A}">
      <dgm:prSet/>
      <dgm:spPr/>
      <dgm:t>
        <a:bodyPr/>
        <a:lstStyle/>
        <a:p>
          <a:endParaRPr lang="en-US"/>
        </a:p>
      </dgm:t>
    </dgm:pt>
    <dgm:pt modelId="{B6261442-3156-49DB-99AA-2AF50BA5C560}" type="sibTrans" cxnId="{00C60A16-1173-4C06-A843-1A6DD7B0BE4A}">
      <dgm:prSet/>
      <dgm:spPr/>
      <dgm:t>
        <a:bodyPr/>
        <a:lstStyle/>
        <a:p>
          <a:endParaRPr lang="en-US"/>
        </a:p>
      </dgm:t>
    </dgm:pt>
    <dgm:pt modelId="{42F64E06-BB6E-4A6A-929C-5D34B837A613}">
      <dgm:prSet phldrT="[Text]" custT="1"/>
      <dgm:spPr>
        <a:solidFill>
          <a:schemeClr val="accent1">
            <a:lumMod val="25000"/>
            <a:alpha val="68000"/>
          </a:schemeClr>
        </a:solidFill>
        <a:ln>
          <a:noFill/>
        </a:ln>
      </dgm:spPr>
      <dgm:t>
        <a:bodyPr/>
        <a:lstStyle/>
        <a:p>
          <a:r>
            <a:rPr lang="en-US" sz="1400" dirty="0" smtClean="0"/>
            <a:t>“levels of adequacy” for state systems set by DHHS</a:t>
          </a:r>
          <a:endParaRPr lang="en-US" sz="1400" dirty="0"/>
        </a:p>
      </dgm:t>
    </dgm:pt>
    <dgm:pt modelId="{C35E22EB-D7AB-402C-937E-36B497EC1A9C}" type="parTrans" cxnId="{A4031379-9CD5-47E3-B6EB-77FC25E67A69}">
      <dgm:prSet/>
      <dgm:spPr/>
      <dgm:t>
        <a:bodyPr/>
        <a:lstStyle/>
        <a:p>
          <a:endParaRPr lang="en-US"/>
        </a:p>
      </dgm:t>
    </dgm:pt>
    <dgm:pt modelId="{C65D427A-11D0-4CE2-835D-FC503C243F86}" type="sibTrans" cxnId="{A4031379-9CD5-47E3-B6EB-77FC25E67A69}">
      <dgm:prSet/>
      <dgm:spPr/>
      <dgm:t>
        <a:bodyPr/>
        <a:lstStyle/>
        <a:p>
          <a:endParaRPr lang="en-US"/>
        </a:p>
      </dgm:t>
    </dgm:pt>
    <dgm:pt modelId="{11B6DEB6-E699-4BE3-86C2-52353132A69D}">
      <dgm:prSet phldrT="[Text]"/>
      <dgm:spPr>
        <a:solidFill>
          <a:schemeClr val="accent1">
            <a:lumMod val="25000"/>
            <a:alpha val="54000"/>
          </a:schemeClr>
        </a:solidFill>
        <a:ln>
          <a:noFill/>
        </a:ln>
      </dgm:spPr>
      <dgm:t>
        <a:bodyPr/>
        <a:lstStyle/>
        <a:p>
          <a:r>
            <a:rPr lang="en-US" dirty="0" smtClean="0"/>
            <a:t>states meeting adequate standard of self-monitoring and performance use internal review processes</a:t>
          </a:r>
          <a:endParaRPr lang="en-US" dirty="0"/>
        </a:p>
      </dgm:t>
    </dgm:pt>
    <dgm:pt modelId="{155B0CB2-745B-4CCC-AA69-02C6A4EB9202}" type="parTrans" cxnId="{B48E674B-9FD9-44FF-B4F4-91F93FA85FBE}">
      <dgm:prSet/>
      <dgm:spPr/>
      <dgm:t>
        <a:bodyPr/>
        <a:lstStyle/>
        <a:p>
          <a:endParaRPr lang="en-US"/>
        </a:p>
      </dgm:t>
    </dgm:pt>
    <dgm:pt modelId="{F774DE92-8245-4C15-AEE9-FA7B4D1D8CE9}" type="sibTrans" cxnId="{B48E674B-9FD9-44FF-B4F4-91F93FA85FBE}">
      <dgm:prSet/>
      <dgm:spPr/>
      <dgm:t>
        <a:bodyPr/>
        <a:lstStyle/>
        <a:p>
          <a:endParaRPr lang="en-US"/>
        </a:p>
      </dgm:t>
    </dgm:pt>
    <dgm:pt modelId="{283CAE69-2490-4BDD-9BF2-7BBE8C497A96}">
      <dgm:prSet phldrT="[Text]" custT="1"/>
      <dgm:spPr>
        <a:solidFill>
          <a:schemeClr val="accent1">
            <a:lumMod val="50000"/>
            <a:alpha val="68000"/>
          </a:schemeClr>
        </a:solidFill>
        <a:ln>
          <a:noFill/>
        </a:ln>
      </dgm:spPr>
      <dgm:t>
        <a:bodyPr/>
        <a:lstStyle/>
        <a:p>
          <a:r>
            <a:rPr lang="en-US" sz="1400" dirty="0" smtClean="0"/>
            <a:t>qualitative data</a:t>
          </a:r>
          <a:endParaRPr lang="en-US" sz="1400" dirty="0"/>
        </a:p>
      </dgm:t>
    </dgm:pt>
    <dgm:pt modelId="{AA68F927-FBDC-4969-A67F-24E421D930DC}" type="parTrans" cxnId="{119B2BEA-3DD2-470B-B9F9-CE326137116A}">
      <dgm:prSet/>
      <dgm:spPr/>
      <dgm:t>
        <a:bodyPr/>
        <a:lstStyle/>
        <a:p>
          <a:endParaRPr lang="en-US"/>
        </a:p>
      </dgm:t>
    </dgm:pt>
    <dgm:pt modelId="{1DA03BD8-8900-4784-B590-0FB2F604DAD5}" type="sibTrans" cxnId="{119B2BEA-3DD2-470B-B9F9-CE326137116A}">
      <dgm:prSet/>
      <dgm:spPr/>
      <dgm:t>
        <a:bodyPr/>
        <a:lstStyle/>
        <a:p>
          <a:endParaRPr lang="en-US"/>
        </a:p>
      </dgm:t>
    </dgm:pt>
    <dgm:pt modelId="{F47F1B4D-F572-41A0-AB1F-4670DC2D6455}">
      <dgm:prSet phldrT="[Text]" custT="1"/>
      <dgm:spPr>
        <a:solidFill>
          <a:srgbClr val="009900"/>
        </a:solidFill>
      </dgm:spPr>
      <dgm:t>
        <a:bodyPr/>
        <a:lstStyle/>
        <a:p>
          <a:r>
            <a:rPr lang="en-US" sz="2400" b="1" i="1" dirty="0" smtClean="0"/>
            <a:t>TARGETS</a:t>
          </a:r>
          <a:endParaRPr lang="en-US" sz="2400" b="1" i="1" dirty="0"/>
        </a:p>
      </dgm:t>
    </dgm:pt>
    <dgm:pt modelId="{287A69D9-F704-4343-95CE-B3B15D0DC6C6}" type="parTrans" cxnId="{72B48650-441C-41E0-87B6-E2A6F7EE8295}">
      <dgm:prSet/>
      <dgm:spPr/>
      <dgm:t>
        <a:bodyPr/>
        <a:lstStyle/>
        <a:p>
          <a:endParaRPr lang="en-US"/>
        </a:p>
      </dgm:t>
    </dgm:pt>
    <dgm:pt modelId="{6826B4AE-9D8E-4E59-ACAB-BDDC9616BDF8}" type="sibTrans" cxnId="{72B48650-441C-41E0-87B6-E2A6F7EE8295}">
      <dgm:prSet/>
      <dgm:spPr/>
      <dgm:t>
        <a:bodyPr/>
        <a:lstStyle/>
        <a:p>
          <a:endParaRPr lang="en-US"/>
        </a:p>
      </dgm:t>
    </dgm:pt>
    <dgm:pt modelId="{44760551-72A1-4980-A1FA-0F0A5610F4B2}">
      <dgm:prSet phldrT="[Text]" custT="1"/>
      <dgm:spPr>
        <a:solidFill>
          <a:schemeClr val="accent1">
            <a:lumMod val="50000"/>
            <a:alpha val="68000"/>
          </a:schemeClr>
        </a:solidFill>
        <a:ln>
          <a:noFill/>
        </a:ln>
      </dgm:spPr>
      <dgm:t>
        <a:bodyPr/>
        <a:lstStyle/>
        <a:p>
          <a:r>
            <a:rPr lang="en-US" sz="1400" dirty="0" smtClean="0"/>
            <a:t>quantitative data</a:t>
          </a:r>
          <a:endParaRPr lang="en-US" sz="1400" dirty="0"/>
        </a:p>
      </dgm:t>
    </dgm:pt>
    <dgm:pt modelId="{5FDFB145-19D4-4B05-93F6-1E7D308EDCE8}" type="parTrans" cxnId="{6179FDDA-C32A-41EF-970B-8EE2BDE127BD}">
      <dgm:prSet/>
      <dgm:spPr/>
      <dgm:t>
        <a:bodyPr/>
        <a:lstStyle/>
        <a:p>
          <a:endParaRPr lang="en-US"/>
        </a:p>
      </dgm:t>
    </dgm:pt>
    <dgm:pt modelId="{FDDDAACB-6564-4D8F-983F-9730927D146C}" type="sibTrans" cxnId="{6179FDDA-C32A-41EF-970B-8EE2BDE127BD}">
      <dgm:prSet/>
      <dgm:spPr/>
      <dgm:t>
        <a:bodyPr/>
        <a:lstStyle/>
        <a:p>
          <a:endParaRPr lang="en-US"/>
        </a:p>
      </dgm:t>
    </dgm:pt>
    <dgm:pt modelId="{301AFA13-2A81-4781-97D3-56BC4426D28D}">
      <dgm:prSet phldrT="[Text]"/>
      <dgm:spPr>
        <a:solidFill>
          <a:schemeClr val="accent1">
            <a:lumMod val="25000"/>
            <a:alpha val="54000"/>
          </a:schemeClr>
        </a:solidFill>
        <a:ln>
          <a:noFill/>
        </a:ln>
      </dgm:spPr>
      <dgm:t>
        <a:bodyPr/>
        <a:lstStyle/>
        <a:p>
          <a:r>
            <a:rPr lang="en-US" dirty="0" smtClean="0"/>
            <a:t>other states rely on federally guided review process</a:t>
          </a:r>
          <a:endParaRPr lang="en-US" dirty="0"/>
        </a:p>
      </dgm:t>
    </dgm:pt>
    <dgm:pt modelId="{FE58B449-963F-4C71-B400-2A3115A0E76B}" type="parTrans" cxnId="{E4BF30E4-67B2-4940-B556-881C0D7C94C9}">
      <dgm:prSet/>
      <dgm:spPr/>
      <dgm:t>
        <a:bodyPr/>
        <a:lstStyle/>
        <a:p>
          <a:endParaRPr lang="en-US"/>
        </a:p>
      </dgm:t>
    </dgm:pt>
    <dgm:pt modelId="{EB6E05F9-BAA8-43E2-BFD1-2FE80EBD2085}" type="sibTrans" cxnId="{E4BF30E4-67B2-4940-B556-881C0D7C94C9}">
      <dgm:prSet/>
      <dgm:spPr/>
      <dgm:t>
        <a:bodyPr/>
        <a:lstStyle/>
        <a:p>
          <a:endParaRPr lang="en-US"/>
        </a:p>
      </dgm:t>
    </dgm:pt>
    <dgm:pt modelId="{9BEB6632-2389-40F8-8F8A-095CA36DF280}">
      <dgm:prSet phldrT="[Text]" custT="1"/>
      <dgm:spPr>
        <a:solidFill>
          <a:srgbClr val="009900">
            <a:alpha val="67000"/>
          </a:srgbClr>
        </a:solidFill>
        <a:ln>
          <a:noFill/>
        </a:ln>
      </dgm:spPr>
      <dgm:t>
        <a:bodyPr/>
        <a:lstStyle/>
        <a:p>
          <a:r>
            <a:rPr lang="en-US" sz="1400" i="0" dirty="0" smtClean="0"/>
            <a:t>no more than three targeted areas at a time</a:t>
          </a:r>
          <a:endParaRPr lang="en-US" sz="1400" i="0" dirty="0"/>
        </a:p>
      </dgm:t>
    </dgm:pt>
    <dgm:pt modelId="{A9E66434-0219-4EC7-B0DE-5B3F945C311B}" type="parTrans" cxnId="{A6D314D7-09D9-4996-8FB7-AEA9CA64DDC3}">
      <dgm:prSet/>
      <dgm:spPr/>
      <dgm:t>
        <a:bodyPr/>
        <a:lstStyle/>
        <a:p>
          <a:endParaRPr lang="en-US"/>
        </a:p>
      </dgm:t>
    </dgm:pt>
    <dgm:pt modelId="{4E49F7C1-9BD7-4FAA-B82C-22AF58FAE164}" type="sibTrans" cxnId="{A6D314D7-09D9-4996-8FB7-AEA9CA64DDC3}">
      <dgm:prSet/>
      <dgm:spPr/>
      <dgm:t>
        <a:bodyPr/>
        <a:lstStyle/>
        <a:p>
          <a:endParaRPr lang="en-US"/>
        </a:p>
      </dgm:t>
    </dgm:pt>
    <dgm:pt modelId="{B52EAD4F-1E5E-4AEA-80FD-D11B3D88A31D}" type="pres">
      <dgm:prSet presAssocID="{80221B00-6703-49A7-A4D2-F0FDB4AAA12A}" presName="Name0" presStyleCnt="0">
        <dgm:presLayoutVars>
          <dgm:chPref val="1"/>
          <dgm:dir/>
          <dgm:animOne val="branch"/>
          <dgm:animLvl val="lvl"/>
          <dgm:resizeHandles val="exact"/>
        </dgm:presLayoutVars>
      </dgm:prSet>
      <dgm:spPr/>
      <dgm:t>
        <a:bodyPr/>
        <a:lstStyle/>
        <a:p>
          <a:endParaRPr lang="en-US"/>
        </a:p>
      </dgm:t>
    </dgm:pt>
    <dgm:pt modelId="{42685F77-82CF-455E-8D24-0304A4C50915}" type="pres">
      <dgm:prSet presAssocID="{6D0881C2-C8F9-472E-8CCC-5E021180C3FD}" presName="root1" presStyleCnt="0"/>
      <dgm:spPr/>
    </dgm:pt>
    <dgm:pt modelId="{A847C89B-4BC5-4EF7-B744-E1F077794ADE}" type="pres">
      <dgm:prSet presAssocID="{6D0881C2-C8F9-472E-8CCC-5E021180C3FD}" presName="LevelOneTextNode" presStyleLbl="node0" presStyleIdx="0" presStyleCnt="1">
        <dgm:presLayoutVars>
          <dgm:chPref val="3"/>
        </dgm:presLayoutVars>
      </dgm:prSet>
      <dgm:spPr/>
      <dgm:t>
        <a:bodyPr/>
        <a:lstStyle/>
        <a:p>
          <a:endParaRPr lang="en-US"/>
        </a:p>
      </dgm:t>
    </dgm:pt>
    <dgm:pt modelId="{0B8D72C4-9796-434E-ABA9-53BB9DA79BBF}" type="pres">
      <dgm:prSet presAssocID="{6D0881C2-C8F9-472E-8CCC-5E021180C3FD}" presName="level2hierChild" presStyleCnt="0"/>
      <dgm:spPr/>
    </dgm:pt>
    <dgm:pt modelId="{ABE6DBAB-9FD2-4D2F-8155-3AF32A5BC8A0}" type="pres">
      <dgm:prSet presAssocID="{66348596-BE24-4826-9C41-0AE13FDBF018}" presName="conn2-1" presStyleLbl="parChTrans1D2" presStyleIdx="0" presStyleCnt="4"/>
      <dgm:spPr/>
      <dgm:t>
        <a:bodyPr/>
        <a:lstStyle/>
        <a:p>
          <a:endParaRPr lang="en-US"/>
        </a:p>
      </dgm:t>
    </dgm:pt>
    <dgm:pt modelId="{780A950C-C231-48F7-9327-EDCECB021AE0}" type="pres">
      <dgm:prSet presAssocID="{66348596-BE24-4826-9C41-0AE13FDBF018}" presName="connTx" presStyleLbl="parChTrans1D2" presStyleIdx="0" presStyleCnt="4"/>
      <dgm:spPr/>
      <dgm:t>
        <a:bodyPr/>
        <a:lstStyle/>
        <a:p>
          <a:endParaRPr lang="en-US"/>
        </a:p>
      </dgm:t>
    </dgm:pt>
    <dgm:pt modelId="{284FD4C1-AF0B-45DC-AEB7-C126A5E22A37}" type="pres">
      <dgm:prSet presAssocID="{60CE2C6B-295C-4A4B-9015-2012F380A4B2}" presName="root2" presStyleCnt="0"/>
      <dgm:spPr/>
    </dgm:pt>
    <dgm:pt modelId="{71BC49E6-DCD9-4777-89A6-9CEF127DBBD8}" type="pres">
      <dgm:prSet presAssocID="{60CE2C6B-295C-4A4B-9015-2012F380A4B2}" presName="LevelTwoTextNode" presStyleLbl="node2" presStyleIdx="0" presStyleCnt="4">
        <dgm:presLayoutVars>
          <dgm:chPref val="3"/>
        </dgm:presLayoutVars>
      </dgm:prSet>
      <dgm:spPr/>
      <dgm:t>
        <a:bodyPr/>
        <a:lstStyle/>
        <a:p>
          <a:endParaRPr lang="en-US"/>
        </a:p>
      </dgm:t>
    </dgm:pt>
    <dgm:pt modelId="{D64E258C-DF2E-41E5-92D3-868CD847A8FC}" type="pres">
      <dgm:prSet presAssocID="{60CE2C6B-295C-4A4B-9015-2012F380A4B2}" presName="level3hierChild" presStyleCnt="0"/>
      <dgm:spPr/>
    </dgm:pt>
    <dgm:pt modelId="{CED0DF18-6E7A-42B4-A522-AE723364C080}" type="pres">
      <dgm:prSet presAssocID="{C35E22EB-D7AB-402C-937E-36B497EC1A9C}" presName="conn2-1" presStyleLbl="parChTrans1D3" presStyleIdx="0" presStyleCnt="6"/>
      <dgm:spPr/>
      <dgm:t>
        <a:bodyPr/>
        <a:lstStyle/>
        <a:p>
          <a:endParaRPr lang="en-US"/>
        </a:p>
      </dgm:t>
    </dgm:pt>
    <dgm:pt modelId="{D9E42BD3-4C72-4F70-B23B-9A65699E2DDF}" type="pres">
      <dgm:prSet presAssocID="{C35E22EB-D7AB-402C-937E-36B497EC1A9C}" presName="connTx" presStyleLbl="parChTrans1D3" presStyleIdx="0" presStyleCnt="6"/>
      <dgm:spPr/>
      <dgm:t>
        <a:bodyPr/>
        <a:lstStyle/>
        <a:p>
          <a:endParaRPr lang="en-US"/>
        </a:p>
      </dgm:t>
    </dgm:pt>
    <dgm:pt modelId="{814E9CC0-E6BB-4D85-8951-1999D8C94540}" type="pres">
      <dgm:prSet presAssocID="{42F64E06-BB6E-4A6A-929C-5D34B837A613}" presName="root2" presStyleCnt="0"/>
      <dgm:spPr/>
    </dgm:pt>
    <dgm:pt modelId="{87B884CD-DB86-45D1-9408-62F5BD2F0B0B}" type="pres">
      <dgm:prSet presAssocID="{42F64E06-BB6E-4A6A-929C-5D34B837A613}" presName="LevelTwoTextNode" presStyleLbl="node3" presStyleIdx="0" presStyleCnt="6">
        <dgm:presLayoutVars>
          <dgm:chPref val="3"/>
        </dgm:presLayoutVars>
      </dgm:prSet>
      <dgm:spPr/>
      <dgm:t>
        <a:bodyPr/>
        <a:lstStyle/>
        <a:p>
          <a:endParaRPr lang="en-US"/>
        </a:p>
      </dgm:t>
    </dgm:pt>
    <dgm:pt modelId="{D3558915-961F-4128-9911-2FDB99163EE7}" type="pres">
      <dgm:prSet presAssocID="{42F64E06-BB6E-4A6A-929C-5D34B837A613}" presName="level3hierChild" presStyleCnt="0"/>
      <dgm:spPr/>
    </dgm:pt>
    <dgm:pt modelId="{4CE339B0-6CD2-4989-BA4B-7EA69EB24182}" type="pres">
      <dgm:prSet presAssocID="{155B0CB2-745B-4CCC-AA69-02C6A4EB9202}" presName="conn2-1" presStyleLbl="parChTrans1D4" presStyleIdx="0" presStyleCnt="2"/>
      <dgm:spPr/>
      <dgm:t>
        <a:bodyPr/>
        <a:lstStyle/>
        <a:p>
          <a:endParaRPr lang="en-US"/>
        </a:p>
      </dgm:t>
    </dgm:pt>
    <dgm:pt modelId="{B62C7013-D307-4040-B3AA-0F3E20B15B68}" type="pres">
      <dgm:prSet presAssocID="{155B0CB2-745B-4CCC-AA69-02C6A4EB9202}" presName="connTx" presStyleLbl="parChTrans1D4" presStyleIdx="0" presStyleCnt="2"/>
      <dgm:spPr/>
      <dgm:t>
        <a:bodyPr/>
        <a:lstStyle/>
        <a:p>
          <a:endParaRPr lang="en-US"/>
        </a:p>
      </dgm:t>
    </dgm:pt>
    <dgm:pt modelId="{104C7F56-E726-456D-AF29-5CBD3EE2047E}" type="pres">
      <dgm:prSet presAssocID="{11B6DEB6-E699-4BE3-86C2-52353132A69D}" presName="root2" presStyleCnt="0"/>
      <dgm:spPr/>
    </dgm:pt>
    <dgm:pt modelId="{2D72F63E-AC33-46BB-843F-B5DEFAF03741}" type="pres">
      <dgm:prSet presAssocID="{11B6DEB6-E699-4BE3-86C2-52353132A69D}" presName="LevelTwoTextNode" presStyleLbl="node4" presStyleIdx="0" presStyleCnt="2" custScaleY="160274">
        <dgm:presLayoutVars>
          <dgm:chPref val="3"/>
        </dgm:presLayoutVars>
      </dgm:prSet>
      <dgm:spPr/>
      <dgm:t>
        <a:bodyPr/>
        <a:lstStyle/>
        <a:p>
          <a:endParaRPr lang="en-US"/>
        </a:p>
      </dgm:t>
    </dgm:pt>
    <dgm:pt modelId="{A9D2DB84-7F59-49A1-A6C7-276DC6A39CA2}" type="pres">
      <dgm:prSet presAssocID="{11B6DEB6-E699-4BE3-86C2-52353132A69D}" presName="level3hierChild" presStyleCnt="0"/>
      <dgm:spPr/>
    </dgm:pt>
    <dgm:pt modelId="{4760012F-63EE-4C6D-B987-DA0AFB33EBB8}" type="pres">
      <dgm:prSet presAssocID="{FE58B449-963F-4C71-B400-2A3115A0E76B}" presName="conn2-1" presStyleLbl="parChTrans1D4" presStyleIdx="1" presStyleCnt="2"/>
      <dgm:spPr/>
      <dgm:t>
        <a:bodyPr/>
        <a:lstStyle/>
        <a:p>
          <a:endParaRPr lang="en-US"/>
        </a:p>
      </dgm:t>
    </dgm:pt>
    <dgm:pt modelId="{136675C4-7D3A-461E-90EA-A41754855A77}" type="pres">
      <dgm:prSet presAssocID="{FE58B449-963F-4C71-B400-2A3115A0E76B}" presName="connTx" presStyleLbl="parChTrans1D4" presStyleIdx="1" presStyleCnt="2"/>
      <dgm:spPr/>
      <dgm:t>
        <a:bodyPr/>
        <a:lstStyle/>
        <a:p>
          <a:endParaRPr lang="en-US"/>
        </a:p>
      </dgm:t>
    </dgm:pt>
    <dgm:pt modelId="{CA8ADDE8-894E-46E8-B8DA-8CDBBBA43BDB}" type="pres">
      <dgm:prSet presAssocID="{301AFA13-2A81-4781-97D3-56BC4426D28D}" presName="root2" presStyleCnt="0"/>
      <dgm:spPr/>
    </dgm:pt>
    <dgm:pt modelId="{A26BE690-0F22-4F12-BA49-E538EFF1DE2D}" type="pres">
      <dgm:prSet presAssocID="{301AFA13-2A81-4781-97D3-56BC4426D28D}" presName="LevelTwoTextNode" presStyleLbl="node4" presStyleIdx="1" presStyleCnt="2" custLinFactNeighborX="-951" custLinFactNeighborY="-13546">
        <dgm:presLayoutVars>
          <dgm:chPref val="3"/>
        </dgm:presLayoutVars>
      </dgm:prSet>
      <dgm:spPr/>
      <dgm:t>
        <a:bodyPr/>
        <a:lstStyle/>
        <a:p>
          <a:endParaRPr lang="en-US"/>
        </a:p>
      </dgm:t>
    </dgm:pt>
    <dgm:pt modelId="{52E3EC60-8975-4529-8EBE-8D91E5488A78}" type="pres">
      <dgm:prSet presAssocID="{301AFA13-2A81-4781-97D3-56BC4426D28D}" presName="level3hierChild" presStyleCnt="0"/>
      <dgm:spPr/>
    </dgm:pt>
    <dgm:pt modelId="{BB8C48FB-EF83-4E4B-8DE5-51411B801D01}" type="pres">
      <dgm:prSet presAssocID="{D436DF82-AAF4-4330-AC59-E462A8A6BF5B}" presName="conn2-1" presStyleLbl="parChTrans1D2" presStyleIdx="1" presStyleCnt="4"/>
      <dgm:spPr/>
      <dgm:t>
        <a:bodyPr/>
        <a:lstStyle/>
        <a:p>
          <a:endParaRPr lang="en-US"/>
        </a:p>
      </dgm:t>
    </dgm:pt>
    <dgm:pt modelId="{1EE61563-AD70-468F-9C8A-7065DC4AC1A3}" type="pres">
      <dgm:prSet presAssocID="{D436DF82-AAF4-4330-AC59-E462A8A6BF5B}" presName="connTx" presStyleLbl="parChTrans1D2" presStyleIdx="1" presStyleCnt="4"/>
      <dgm:spPr/>
      <dgm:t>
        <a:bodyPr/>
        <a:lstStyle/>
        <a:p>
          <a:endParaRPr lang="en-US"/>
        </a:p>
      </dgm:t>
    </dgm:pt>
    <dgm:pt modelId="{B2E60038-B76F-4589-A6C8-328AEC2DF2D8}" type="pres">
      <dgm:prSet presAssocID="{777C74F6-9070-44DD-8815-57606697B4E5}" presName="root2" presStyleCnt="0"/>
      <dgm:spPr/>
    </dgm:pt>
    <dgm:pt modelId="{553BF4B9-1FB2-4976-BAE2-CF1A384EA5EC}" type="pres">
      <dgm:prSet presAssocID="{777C74F6-9070-44DD-8815-57606697B4E5}" presName="LevelTwoTextNode" presStyleLbl="node2" presStyleIdx="1" presStyleCnt="4">
        <dgm:presLayoutVars>
          <dgm:chPref val="3"/>
        </dgm:presLayoutVars>
      </dgm:prSet>
      <dgm:spPr/>
      <dgm:t>
        <a:bodyPr/>
        <a:lstStyle/>
        <a:p>
          <a:endParaRPr lang="en-US"/>
        </a:p>
      </dgm:t>
    </dgm:pt>
    <dgm:pt modelId="{546D5FDC-26F5-43E9-97E2-D0478F92151B}" type="pres">
      <dgm:prSet presAssocID="{777C74F6-9070-44DD-8815-57606697B4E5}" presName="level3hierChild" presStyleCnt="0"/>
      <dgm:spPr/>
    </dgm:pt>
    <dgm:pt modelId="{7CD9808C-6581-40B0-AF86-F95E36F880DA}" type="pres">
      <dgm:prSet presAssocID="{AA68F927-FBDC-4969-A67F-24E421D930DC}" presName="conn2-1" presStyleLbl="parChTrans1D3" presStyleIdx="1" presStyleCnt="6"/>
      <dgm:spPr/>
      <dgm:t>
        <a:bodyPr/>
        <a:lstStyle/>
        <a:p>
          <a:endParaRPr lang="en-US"/>
        </a:p>
      </dgm:t>
    </dgm:pt>
    <dgm:pt modelId="{5E5A7A31-9023-4BB2-98F2-35FDFE464C2B}" type="pres">
      <dgm:prSet presAssocID="{AA68F927-FBDC-4969-A67F-24E421D930DC}" presName="connTx" presStyleLbl="parChTrans1D3" presStyleIdx="1" presStyleCnt="6"/>
      <dgm:spPr/>
      <dgm:t>
        <a:bodyPr/>
        <a:lstStyle/>
        <a:p>
          <a:endParaRPr lang="en-US"/>
        </a:p>
      </dgm:t>
    </dgm:pt>
    <dgm:pt modelId="{64E66883-47B3-421C-BE9E-54C8F036BCA2}" type="pres">
      <dgm:prSet presAssocID="{283CAE69-2490-4BDD-9BF2-7BBE8C497A96}" presName="root2" presStyleCnt="0"/>
      <dgm:spPr/>
    </dgm:pt>
    <dgm:pt modelId="{BBD14093-6B7C-4CF3-8055-BF2F9F8F975F}" type="pres">
      <dgm:prSet presAssocID="{283CAE69-2490-4BDD-9BF2-7BBE8C497A96}" presName="LevelTwoTextNode" presStyleLbl="node3" presStyleIdx="1" presStyleCnt="6">
        <dgm:presLayoutVars>
          <dgm:chPref val="3"/>
        </dgm:presLayoutVars>
      </dgm:prSet>
      <dgm:spPr/>
      <dgm:t>
        <a:bodyPr/>
        <a:lstStyle/>
        <a:p>
          <a:endParaRPr lang="en-US"/>
        </a:p>
      </dgm:t>
    </dgm:pt>
    <dgm:pt modelId="{0C3B8DCE-E17B-4D5E-803A-FF8D9AA86315}" type="pres">
      <dgm:prSet presAssocID="{283CAE69-2490-4BDD-9BF2-7BBE8C497A96}" presName="level3hierChild" presStyleCnt="0"/>
      <dgm:spPr/>
    </dgm:pt>
    <dgm:pt modelId="{970F575A-885A-4467-B8B1-25969F97F35C}" type="pres">
      <dgm:prSet presAssocID="{5FDFB145-19D4-4B05-93F6-1E7D308EDCE8}" presName="conn2-1" presStyleLbl="parChTrans1D3" presStyleIdx="2" presStyleCnt="6"/>
      <dgm:spPr/>
      <dgm:t>
        <a:bodyPr/>
        <a:lstStyle/>
        <a:p>
          <a:endParaRPr lang="en-US"/>
        </a:p>
      </dgm:t>
    </dgm:pt>
    <dgm:pt modelId="{72CAA8FB-E0FF-4E6C-8553-A7B4D65AA5F0}" type="pres">
      <dgm:prSet presAssocID="{5FDFB145-19D4-4B05-93F6-1E7D308EDCE8}" presName="connTx" presStyleLbl="parChTrans1D3" presStyleIdx="2" presStyleCnt="6"/>
      <dgm:spPr/>
      <dgm:t>
        <a:bodyPr/>
        <a:lstStyle/>
        <a:p>
          <a:endParaRPr lang="en-US"/>
        </a:p>
      </dgm:t>
    </dgm:pt>
    <dgm:pt modelId="{EA85FA54-6F0D-4275-9C36-EFADB10101B0}" type="pres">
      <dgm:prSet presAssocID="{44760551-72A1-4980-A1FA-0F0A5610F4B2}" presName="root2" presStyleCnt="0"/>
      <dgm:spPr/>
    </dgm:pt>
    <dgm:pt modelId="{3FAE4824-3EA2-43B4-84CA-5E6319FACC2F}" type="pres">
      <dgm:prSet presAssocID="{44760551-72A1-4980-A1FA-0F0A5610F4B2}" presName="LevelTwoTextNode" presStyleLbl="node3" presStyleIdx="2" presStyleCnt="6">
        <dgm:presLayoutVars>
          <dgm:chPref val="3"/>
        </dgm:presLayoutVars>
      </dgm:prSet>
      <dgm:spPr/>
      <dgm:t>
        <a:bodyPr/>
        <a:lstStyle/>
        <a:p>
          <a:endParaRPr lang="en-US"/>
        </a:p>
      </dgm:t>
    </dgm:pt>
    <dgm:pt modelId="{30B69137-047A-4B9D-836E-4902194CC748}" type="pres">
      <dgm:prSet presAssocID="{44760551-72A1-4980-A1FA-0F0A5610F4B2}" presName="level3hierChild" presStyleCnt="0"/>
      <dgm:spPr/>
    </dgm:pt>
    <dgm:pt modelId="{8CD42680-779E-416F-824E-93786833B0BA}" type="pres">
      <dgm:prSet presAssocID="{287A69D9-F704-4343-95CE-B3B15D0DC6C6}" presName="conn2-1" presStyleLbl="parChTrans1D2" presStyleIdx="2" presStyleCnt="4"/>
      <dgm:spPr/>
      <dgm:t>
        <a:bodyPr/>
        <a:lstStyle/>
        <a:p>
          <a:endParaRPr lang="en-US"/>
        </a:p>
      </dgm:t>
    </dgm:pt>
    <dgm:pt modelId="{EB38C22D-6035-4060-95FD-8AEDCEEB2001}" type="pres">
      <dgm:prSet presAssocID="{287A69D9-F704-4343-95CE-B3B15D0DC6C6}" presName="connTx" presStyleLbl="parChTrans1D2" presStyleIdx="2" presStyleCnt="4"/>
      <dgm:spPr/>
      <dgm:t>
        <a:bodyPr/>
        <a:lstStyle/>
        <a:p>
          <a:endParaRPr lang="en-US"/>
        </a:p>
      </dgm:t>
    </dgm:pt>
    <dgm:pt modelId="{02A110B7-EE6D-4EF2-AF05-0E0C1DA858F0}" type="pres">
      <dgm:prSet presAssocID="{F47F1B4D-F572-41A0-AB1F-4670DC2D6455}" presName="root2" presStyleCnt="0"/>
      <dgm:spPr/>
    </dgm:pt>
    <dgm:pt modelId="{460AFD8A-2181-4D5F-9C31-50E3CB32689E}" type="pres">
      <dgm:prSet presAssocID="{F47F1B4D-F572-41A0-AB1F-4670DC2D6455}" presName="LevelTwoTextNode" presStyleLbl="node2" presStyleIdx="2" presStyleCnt="4">
        <dgm:presLayoutVars>
          <dgm:chPref val="3"/>
        </dgm:presLayoutVars>
      </dgm:prSet>
      <dgm:spPr/>
      <dgm:t>
        <a:bodyPr/>
        <a:lstStyle/>
        <a:p>
          <a:endParaRPr lang="en-US"/>
        </a:p>
      </dgm:t>
    </dgm:pt>
    <dgm:pt modelId="{02491984-036B-4FD4-9C55-B4680D5AC4D9}" type="pres">
      <dgm:prSet presAssocID="{F47F1B4D-F572-41A0-AB1F-4670DC2D6455}" presName="level3hierChild" presStyleCnt="0"/>
      <dgm:spPr/>
    </dgm:pt>
    <dgm:pt modelId="{CC42FFB5-E4CE-498F-B2EA-6CECF6E7385E}" type="pres">
      <dgm:prSet presAssocID="{A9E66434-0219-4EC7-B0DE-5B3F945C311B}" presName="conn2-1" presStyleLbl="parChTrans1D3" presStyleIdx="3" presStyleCnt="6"/>
      <dgm:spPr/>
      <dgm:t>
        <a:bodyPr/>
        <a:lstStyle/>
        <a:p>
          <a:endParaRPr lang="en-US"/>
        </a:p>
      </dgm:t>
    </dgm:pt>
    <dgm:pt modelId="{9D8AE5CB-F01E-4FED-A020-741D7BBBF2C2}" type="pres">
      <dgm:prSet presAssocID="{A9E66434-0219-4EC7-B0DE-5B3F945C311B}" presName="connTx" presStyleLbl="parChTrans1D3" presStyleIdx="3" presStyleCnt="6"/>
      <dgm:spPr/>
      <dgm:t>
        <a:bodyPr/>
        <a:lstStyle/>
        <a:p>
          <a:endParaRPr lang="en-US"/>
        </a:p>
      </dgm:t>
    </dgm:pt>
    <dgm:pt modelId="{76C958C3-DB32-4BA5-8E45-F5F7BD9B4119}" type="pres">
      <dgm:prSet presAssocID="{9BEB6632-2389-40F8-8F8A-095CA36DF280}" presName="root2" presStyleCnt="0"/>
      <dgm:spPr/>
    </dgm:pt>
    <dgm:pt modelId="{CEAC05D1-298D-4862-8766-3543FB038659}" type="pres">
      <dgm:prSet presAssocID="{9BEB6632-2389-40F8-8F8A-095CA36DF280}" presName="LevelTwoTextNode" presStyleLbl="node3" presStyleIdx="3" presStyleCnt="6">
        <dgm:presLayoutVars>
          <dgm:chPref val="3"/>
        </dgm:presLayoutVars>
      </dgm:prSet>
      <dgm:spPr/>
      <dgm:t>
        <a:bodyPr/>
        <a:lstStyle/>
        <a:p>
          <a:endParaRPr lang="en-US"/>
        </a:p>
      </dgm:t>
    </dgm:pt>
    <dgm:pt modelId="{1B126514-E8DC-4CA4-A184-8201811EC875}" type="pres">
      <dgm:prSet presAssocID="{9BEB6632-2389-40F8-8F8A-095CA36DF280}" presName="level3hierChild" presStyleCnt="0"/>
      <dgm:spPr/>
    </dgm:pt>
    <dgm:pt modelId="{1AF3EFCF-04CB-4B25-A3CA-7078684C053B}" type="pres">
      <dgm:prSet presAssocID="{42718E17-7FAB-44F2-AF53-2E837083C20C}" presName="conn2-1" presStyleLbl="parChTrans1D2" presStyleIdx="3" presStyleCnt="4"/>
      <dgm:spPr/>
      <dgm:t>
        <a:bodyPr/>
        <a:lstStyle/>
        <a:p>
          <a:endParaRPr lang="en-US"/>
        </a:p>
      </dgm:t>
    </dgm:pt>
    <dgm:pt modelId="{A6DAD41A-98C4-4C29-AA05-D0E015F336A9}" type="pres">
      <dgm:prSet presAssocID="{42718E17-7FAB-44F2-AF53-2E837083C20C}" presName="connTx" presStyleLbl="parChTrans1D2" presStyleIdx="3" presStyleCnt="4"/>
      <dgm:spPr/>
      <dgm:t>
        <a:bodyPr/>
        <a:lstStyle/>
        <a:p>
          <a:endParaRPr lang="en-US"/>
        </a:p>
      </dgm:t>
    </dgm:pt>
    <dgm:pt modelId="{EE7552D2-E699-491D-A47A-B09C6B0873A3}" type="pres">
      <dgm:prSet presAssocID="{2137E238-A3AA-41F5-99F6-3553C6739D42}" presName="root2" presStyleCnt="0"/>
      <dgm:spPr/>
    </dgm:pt>
    <dgm:pt modelId="{40B2CDCD-F922-43BC-9C88-C335203852D9}" type="pres">
      <dgm:prSet presAssocID="{2137E238-A3AA-41F5-99F6-3553C6739D42}" presName="LevelTwoTextNode" presStyleLbl="node2" presStyleIdx="3" presStyleCnt="4">
        <dgm:presLayoutVars>
          <dgm:chPref val="3"/>
        </dgm:presLayoutVars>
      </dgm:prSet>
      <dgm:spPr/>
      <dgm:t>
        <a:bodyPr/>
        <a:lstStyle/>
        <a:p>
          <a:endParaRPr lang="en-US"/>
        </a:p>
      </dgm:t>
    </dgm:pt>
    <dgm:pt modelId="{AE82440A-0647-489C-9B4B-FAF944191F70}" type="pres">
      <dgm:prSet presAssocID="{2137E238-A3AA-41F5-99F6-3553C6739D42}" presName="level3hierChild" presStyleCnt="0"/>
      <dgm:spPr/>
    </dgm:pt>
    <dgm:pt modelId="{0734E826-6216-46ED-9350-C20A3FD5EFC7}" type="pres">
      <dgm:prSet presAssocID="{69BDAF2E-62D2-4200-A9D4-F4FD4AF0BF82}" presName="conn2-1" presStyleLbl="parChTrans1D3" presStyleIdx="4" presStyleCnt="6"/>
      <dgm:spPr/>
      <dgm:t>
        <a:bodyPr/>
        <a:lstStyle/>
        <a:p>
          <a:endParaRPr lang="en-US"/>
        </a:p>
      </dgm:t>
    </dgm:pt>
    <dgm:pt modelId="{1E1D17F2-EC69-4EF6-80A2-166B51461991}" type="pres">
      <dgm:prSet presAssocID="{69BDAF2E-62D2-4200-A9D4-F4FD4AF0BF82}" presName="connTx" presStyleLbl="parChTrans1D3" presStyleIdx="4" presStyleCnt="6"/>
      <dgm:spPr/>
      <dgm:t>
        <a:bodyPr/>
        <a:lstStyle/>
        <a:p>
          <a:endParaRPr lang="en-US"/>
        </a:p>
      </dgm:t>
    </dgm:pt>
    <dgm:pt modelId="{B19FC11C-C551-43E7-932D-19EC0723A485}" type="pres">
      <dgm:prSet presAssocID="{68C369FC-091E-4AA1-B762-F3BB9D948F39}" presName="root2" presStyleCnt="0"/>
      <dgm:spPr/>
    </dgm:pt>
    <dgm:pt modelId="{5A4B3FFD-A5A1-4188-BDBD-8F2868352555}" type="pres">
      <dgm:prSet presAssocID="{68C369FC-091E-4AA1-B762-F3BB9D948F39}" presName="LevelTwoTextNode" presStyleLbl="node3" presStyleIdx="4" presStyleCnt="6">
        <dgm:presLayoutVars>
          <dgm:chPref val="3"/>
        </dgm:presLayoutVars>
      </dgm:prSet>
      <dgm:spPr/>
      <dgm:t>
        <a:bodyPr/>
        <a:lstStyle/>
        <a:p>
          <a:endParaRPr lang="en-US"/>
        </a:p>
      </dgm:t>
    </dgm:pt>
    <dgm:pt modelId="{80D33FA2-CFF6-49CB-9DF2-3EABFFE41614}" type="pres">
      <dgm:prSet presAssocID="{68C369FC-091E-4AA1-B762-F3BB9D948F39}" presName="level3hierChild" presStyleCnt="0"/>
      <dgm:spPr/>
    </dgm:pt>
    <dgm:pt modelId="{EFDF02ED-559C-44CE-852E-10F103F2EE93}" type="pres">
      <dgm:prSet presAssocID="{98E451E1-80B8-4A11-A704-6071DA3ED004}" presName="conn2-1" presStyleLbl="parChTrans1D3" presStyleIdx="5" presStyleCnt="6"/>
      <dgm:spPr/>
      <dgm:t>
        <a:bodyPr/>
        <a:lstStyle/>
        <a:p>
          <a:endParaRPr lang="en-US"/>
        </a:p>
      </dgm:t>
    </dgm:pt>
    <dgm:pt modelId="{62E6F669-BA9B-42FA-80C6-AE244883F331}" type="pres">
      <dgm:prSet presAssocID="{98E451E1-80B8-4A11-A704-6071DA3ED004}" presName="connTx" presStyleLbl="parChTrans1D3" presStyleIdx="5" presStyleCnt="6"/>
      <dgm:spPr/>
      <dgm:t>
        <a:bodyPr/>
        <a:lstStyle/>
        <a:p>
          <a:endParaRPr lang="en-US"/>
        </a:p>
      </dgm:t>
    </dgm:pt>
    <dgm:pt modelId="{A6D9EBD1-3DA2-4C82-A1A5-B0CDEC485F4E}" type="pres">
      <dgm:prSet presAssocID="{438CCC0F-A120-4ED8-86E7-A278333B2B26}" presName="root2" presStyleCnt="0"/>
      <dgm:spPr/>
    </dgm:pt>
    <dgm:pt modelId="{340B3CBC-8762-4065-96E6-E114C51185E2}" type="pres">
      <dgm:prSet presAssocID="{438CCC0F-A120-4ED8-86E7-A278333B2B26}" presName="LevelTwoTextNode" presStyleLbl="node3" presStyleIdx="5" presStyleCnt="6">
        <dgm:presLayoutVars>
          <dgm:chPref val="3"/>
        </dgm:presLayoutVars>
      </dgm:prSet>
      <dgm:spPr/>
      <dgm:t>
        <a:bodyPr/>
        <a:lstStyle/>
        <a:p>
          <a:endParaRPr lang="en-US"/>
        </a:p>
      </dgm:t>
    </dgm:pt>
    <dgm:pt modelId="{6E7D21BF-440F-41BB-AA5D-33E0B0CBD8E2}" type="pres">
      <dgm:prSet presAssocID="{438CCC0F-A120-4ED8-86E7-A278333B2B26}" presName="level3hierChild" presStyleCnt="0"/>
      <dgm:spPr/>
    </dgm:pt>
  </dgm:ptLst>
  <dgm:cxnLst>
    <dgm:cxn modelId="{FE89CE8D-FC49-438C-AFC0-008315BCF22A}" type="presOf" srcId="{A9E66434-0219-4EC7-B0DE-5B3F945C311B}" destId="{CC42FFB5-E4CE-498F-B2EA-6CECF6E7385E}" srcOrd="0" destOrd="0" presId="urn:microsoft.com/office/officeart/2008/layout/HorizontalMultiLevelHierarchy"/>
    <dgm:cxn modelId="{C512568E-5AC3-448A-9EC5-AD4CBB1E0ECE}" type="presOf" srcId="{FE58B449-963F-4C71-B400-2A3115A0E76B}" destId="{4760012F-63EE-4C6D-B987-DA0AFB33EBB8}" srcOrd="0" destOrd="0" presId="urn:microsoft.com/office/officeart/2008/layout/HorizontalMultiLevelHierarchy"/>
    <dgm:cxn modelId="{5F935EE4-E355-4E4E-8961-C25103930FAA}" type="presOf" srcId="{AA68F927-FBDC-4969-A67F-24E421D930DC}" destId="{7CD9808C-6581-40B0-AF86-F95E36F880DA}" srcOrd="0" destOrd="0" presId="urn:microsoft.com/office/officeart/2008/layout/HorizontalMultiLevelHierarchy"/>
    <dgm:cxn modelId="{809ABD58-D8EA-4D74-83AC-197902F083AE}" srcId="{80221B00-6703-49A7-A4D2-F0FDB4AAA12A}" destId="{6D0881C2-C8F9-472E-8CCC-5E021180C3FD}" srcOrd="0" destOrd="0" parTransId="{C80F871B-7FCF-4BD9-807F-C0554A50FD60}" sibTransId="{F6848C7A-87AC-4B00-826B-B3B0627F50FA}"/>
    <dgm:cxn modelId="{82B6049E-9BAE-4646-B739-6E41AAAE5A99}" type="presOf" srcId="{287A69D9-F704-4343-95CE-B3B15D0DC6C6}" destId="{EB38C22D-6035-4060-95FD-8AEDCEEB2001}" srcOrd="1" destOrd="0" presId="urn:microsoft.com/office/officeart/2008/layout/HorizontalMultiLevelHierarchy"/>
    <dgm:cxn modelId="{DA66D044-4282-4CB6-904C-8FC73C7D1A27}" type="presOf" srcId="{F47F1B4D-F572-41A0-AB1F-4670DC2D6455}" destId="{460AFD8A-2181-4D5F-9C31-50E3CB32689E}" srcOrd="0" destOrd="0" presId="urn:microsoft.com/office/officeart/2008/layout/HorizontalMultiLevelHierarchy"/>
    <dgm:cxn modelId="{1F84768D-845C-4626-BE9D-AEEBCFC75727}" type="presOf" srcId="{287A69D9-F704-4343-95CE-B3B15D0DC6C6}" destId="{8CD42680-779E-416F-824E-93786833B0BA}" srcOrd="0" destOrd="0" presId="urn:microsoft.com/office/officeart/2008/layout/HorizontalMultiLevelHierarchy"/>
    <dgm:cxn modelId="{F631DC10-5083-4EED-BD1F-E788B1A3EC3B}" type="presOf" srcId="{60CE2C6B-295C-4A4B-9015-2012F380A4B2}" destId="{71BC49E6-DCD9-4777-89A6-9CEF127DBBD8}" srcOrd="0" destOrd="0" presId="urn:microsoft.com/office/officeart/2008/layout/HorizontalMultiLevelHierarchy"/>
    <dgm:cxn modelId="{4332859E-1E6C-47A6-9AC1-ED195F7C9D46}" type="presOf" srcId="{D436DF82-AAF4-4330-AC59-E462A8A6BF5B}" destId="{BB8C48FB-EF83-4E4B-8DE5-51411B801D01}" srcOrd="0" destOrd="0" presId="urn:microsoft.com/office/officeart/2008/layout/HorizontalMultiLevelHierarchy"/>
    <dgm:cxn modelId="{68B36E10-EBBE-43E4-AAEE-0889DE84C927}" type="presOf" srcId="{C35E22EB-D7AB-402C-937E-36B497EC1A9C}" destId="{CED0DF18-6E7A-42B4-A522-AE723364C080}" srcOrd="0" destOrd="0" presId="urn:microsoft.com/office/officeart/2008/layout/HorizontalMultiLevelHierarchy"/>
    <dgm:cxn modelId="{93FDF66B-73D8-459A-AAE0-F2A63CD402F9}" type="presOf" srcId="{5FDFB145-19D4-4B05-93F6-1E7D308EDCE8}" destId="{970F575A-885A-4467-B8B1-25969F97F35C}" srcOrd="0" destOrd="0" presId="urn:microsoft.com/office/officeart/2008/layout/HorizontalMultiLevelHierarchy"/>
    <dgm:cxn modelId="{A0FD4920-36BE-4FDF-BE2E-4BC0E1CA4E75}" srcId="{6D0881C2-C8F9-472E-8CCC-5E021180C3FD}" destId="{2137E238-A3AA-41F5-99F6-3553C6739D42}" srcOrd="3" destOrd="0" parTransId="{42718E17-7FAB-44F2-AF53-2E837083C20C}" sibTransId="{0992E58B-0C9A-404D-B8CC-86ED4FA4A5BB}"/>
    <dgm:cxn modelId="{88B7A087-3E1C-4AA6-ACD2-0C1454199D1C}" type="presOf" srcId="{2137E238-A3AA-41F5-99F6-3553C6739D42}" destId="{40B2CDCD-F922-43BC-9C88-C335203852D9}" srcOrd="0" destOrd="0" presId="urn:microsoft.com/office/officeart/2008/layout/HorizontalMultiLevelHierarchy"/>
    <dgm:cxn modelId="{2412E518-3D03-4D84-ABE9-A1FA76744468}" type="presOf" srcId="{438CCC0F-A120-4ED8-86E7-A278333B2B26}" destId="{340B3CBC-8762-4065-96E6-E114C51185E2}" srcOrd="0" destOrd="0" presId="urn:microsoft.com/office/officeart/2008/layout/HorizontalMultiLevelHierarchy"/>
    <dgm:cxn modelId="{F2207AA3-8AE7-4F72-AA51-A680177A9F63}" type="presOf" srcId="{42F64E06-BB6E-4A6A-929C-5D34B837A613}" destId="{87B884CD-DB86-45D1-9408-62F5BD2F0B0B}" srcOrd="0" destOrd="0" presId="urn:microsoft.com/office/officeart/2008/layout/HorizontalMultiLevelHierarchy"/>
    <dgm:cxn modelId="{08A0B748-40FA-478B-925C-9511A60B0871}" type="presOf" srcId="{69BDAF2E-62D2-4200-A9D4-F4FD4AF0BF82}" destId="{1E1D17F2-EC69-4EF6-80A2-166B51461991}" srcOrd="1" destOrd="0" presId="urn:microsoft.com/office/officeart/2008/layout/HorizontalMultiLevelHierarchy"/>
    <dgm:cxn modelId="{C56CED51-767C-43D6-BF4C-451449A98A04}" type="presOf" srcId="{69BDAF2E-62D2-4200-A9D4-F4FD4AF0BF82}" destId="{0734E826-6216-46ED-9350-C20A3FD5EFC7}" srcOrd="0" destOrd="0" presId="urn:microsoft.com/office/officeart/2008/layout/HorizontalMultiLevelHierarchy"/>
    <dgm:cxn modelId="{ED5BDFD6-B00E-4D8B-AD50-2D1028A92011}" type="presOf" srcId="{66348596-BE24-4826-9C41-0AE13FDBF018}" destId="{ABE6DBAB-9FD2-4D2F-8155-3AF32A5BC8A0}" srcOrd="0" destOrd="0" presId="urn:microsoft.com/office/officeart/2008/layout/HorizontalMultiLevelHierarchy"/>
    <dgm:cxn modelId="{E4BF30E4-67B2-4940-B556-881C0D7C94C9}" srcId="{42F64E06-BB6E-4A6A-929C-5D34B837A613}" destId="{301AFA13-2A81-4781-97D3-56BC4426D28D}" srcOrd="1" destOrd="0" parTransId="{FE58B449-963F-4C71-B400-2A3115A0E76B}" sibTransId="{EB6E05F9-BAA8-43E2-BFD1-2FE80EBD2085}"/>
    <dgm:cxn modelId="{986F9905-C020-4CD3-BE90-5954D3D0C325}" type="presOf" srcId="{155B0CB2-745B-4CCC-AA69-02C6A4EB9202}" destId="{4CE339B0-6CD2-4989-BA4B-7EA69EB24182}" srcOrd="0" destOrd="0" presId="urn:microsoft.com/office/officeart/2008/layout/HorizontalMultiLevelHierarchy"/>
    <dgm:cxn modelId="{B91687F4-A83E-423E-9275-760565D8FDF2}" type="presOf" srcId="{155B0CB2-745B-4CCC-AA69-02C6A4EB9202}" destId="{B62C7013-D307-4040-B3AA-0F3E20B15B68}" srcOrd="1" destOrd="0" presId="urn:microsoft.com/office/officeart/2008/layout/HorizontalMultiLevelHierarchy"/>
    <dgm:cxn modelId="{124C0335-7342-4126-923F-A91907FDDB97}" type="presOf" srcId="{301AFA13-2A81-4781-97D3-56BC4426D28D}" destId="{A26BE690-0F22-4F12-BA49-E538EFF1DE2D}" srcOrd="0" destOrd="0" presId="urn:microsoft.com/office/officeart/2008/layout/HorizontalMultiLevelHierarchy"/>
    <dgm:cxn modelId="{3BF8E77D-4913-4E61-8501-951DE7C40D47}" type="presOf" srcId="{D436DF82-AAF4-4330-AC59-E462A8A6BF5B}" destId="{1EE61563-AD70-468F-9C8A-7065DC4AC1A3}" srcOrd="1" destOrd="0" presId="urn:microsoft.com/office/officeart/2008/layout/HorizontalMultiLevelHierarchy"/>
    <dgm:cxn modelId="{98988641-AC14-4595-940E-72BE108A5373}" srcId="{2137E238-A3AA-41F5-99F6-3553C6739D42}" destId="{438CCC0F-A120-4ED8-86E7-A278333B2B26}" srcOrd="1" destOrd="0" parTransId="{98E451E1-80B8-4A11-A704-6071DA3ED004}" sibTransId="{68B236D4-1A80-418E-BDD0-827F84B12176}"/>
    <dgm:cxn modelId="{72B48650-441C-41E0-87B6-E2A6F7EE8295}" srcId="{6D0881C2-C8F9-472E-8CCC-5E021180C3FD}" destId="{F47F1B4D-F572-41A0-AB1F-4670DC2D6455}" srcOrd="2" destOrd="0" parTransId="{287A69D9-F704-4343-95CE-B3B15D0DC6C6}" sibTransId="{6826B4AE-9D8E-4E59-ACAB-BDDC9616BDF8}"/>
    <dgm:cxn modelId="{7CEB3207-640F-4313-B350-8E4D6FD6A0ED}" type="presOf" srcId="{A9E66434-0219-4EC7-B0DE-5B3F945C311B}" destId="{9D8AE5CB-F01E-4FED-A020-741D7BBBF2C2}" srcOrd="1" destOrd="0" presId="urn:microsoft.com/office/officeart/2008/layout/HorizontalMultiLevelHierarchy"/>
    <dgm:cxn modelId="{119B2BEA-3DD2-470B-B9F9-CE326137116A}" srcId="{777C74F6-9070-44DD-8815-57606697B4E5}" destId="{283CAE69-2490-4BDD-9BF2-7BBE8C497A96}" srcOrd="0" destOrd="0" parTransId="{AA68F927-FBDC-4969-A67F-24E421D930DC}" sibTransId="{1DA03BD8-8900-4784-B590-0FB2F604DAD5}"/>
    <dgm:cxn modelId="{A4031379-9CD5-47E3-B6EB-77FC25E67A69}" srcId="{60CE2C6B-295C-4A4B-9015-2012F380A4B2}" destId="{42F64E06-BB6E-4A6A-929C-5D34B837A613}" srcOrd="0" destOrd="0" parTransId="{C35E22EB-D7AB-402C-937E-36B497EC1A9C}" sibTransId="{C65D427A-11D0-4CE2-835D-FC503C243F86}"/>
    <dgm:cxn modelId="{D0CD2464-8EA7-4563-998E-001D2B841DCD}" srcId="{2137E238-A3AA-41F5-99F6-3553C6739D42}" destId="{68C369FC-091E-4AA1-B762-F3BB9D948F39}" srcOrd="0" destOrd="0" parTransId="{69BDAF2E-62D2-4200-A9D4-F4FD4AF0BF82}" sibTransId="{D4EBE014-5B9F-417F-A7C3-22B343243DAB}"/>
    <dgm:cxn modelId="{F96666DD-CCC8-4EF8-999F-589086E49AD7}" type="presOf" srcId="{11B6DEB6-E699-4BE3-86C2-52353132A69D}" destId="{2D72F63E-AC33-46BB-843F-B5DEFAF03741}" srcOrd="0" destOrd="0" presId="urn:microsoft.com/office/officeart/2008/layout/HorizontalMultiLevelHierarchy"/>
    <dgm:cxn modelId="{C6C1ECD8-2A3D-4EF5-818D-27E9AEE68BAB}" srcId="{6D0881C2-C8F9-472E-8CCC-5E021180C3FD}" destId="{777C74F6-9070-44DD-8815-57606697B4E5}" srcOrd="1" destOrd="0" parTransId="{D436DF82-AAF4-4330-AC59-E462A8A6BF5B}" sibTransId="{7BC9A4E2-1225-48CF-B601-3A836229A136}"/>
    <dgm:cxn modelId="{29948E4F-5746-4807-96D5-868DD766C965}" type="presOf" srcId="{68C369FC-091E-4AA1-B762-F3BB9D948F39}" destId="{5A4B3FFD-A5A1-4188-BDBD-8F2868352555}" srcOrd="0" destOrd="0" presId="urn:microsoft.com/office/officeart/2008/layout/HorizontalMultiLevelHierarchy"/>
    <dgm:cxn modelId="{DDB1C7C7-E73A-4EEB-AAAB-CD098456D4E3}" type="presOf" srcId="{98E451E1-80B8-4A11-A704-6071DA3ED004}" destId="{62E6F669-BA9B-42FA-80C6-AE244883F331}" srcOrd="1" destOrd="0" presId="urn:microsoft.com/office/officeart/2008/layout/HorizontalMultiLevelHierarchy"/>
    <dgm:cxn modelId="{6179FDDA-C32A-41EF-970B-8EE2BDE127BD}" srcId="{777C74F6-9070-44DD-8815-57606697B4E5}" destId="{44760551-72A1-4980-A1FA-0F0A5610F4B2}" srcOrd="1" destOrd="0" parTransId="{5FDFB145-19D4-4B05-93F6-1E7D308EDCE8}" sibTransId="{FDDDAACB-6564-4D8F-983F-9730927D146C}"/>
    <dgm:cxn modelId="{A0A7D81E-0EEE-4F5F-9979-9E88E45E5F23}" type="presOf" srcId="{283CAE69-2490-4BDD-9BF2-7BBE8C497A96}" destId="{BBD14093-6B7C-4CF3-8055-BF2F9F8F975F}" srcOrd="0" destOrd="0" presId="urn:microsoft.com/office/officeart/2008/layout/HorizontalMultiLevelHierarchy"/>
    <dgm:cxn modelId="{00A91521-A419-4FB2-9554-FCC91A9A9C19}" type="presOf" srcId="{98E451E1-80B8-4A11-A704-6071DA3ED004}" destId="{EFDF02ED-559C-44CE-852E-10F103F2EE93}" srcOrd="0" destOrd="0" presId="urn:microsoft.com/office/officeart/2008/layout/HorizontalMultiLevelHierarchy"/>
    <dgm:cxn modelId="{2FEB63F6-7C9F-4860-AFE2-27A561509928}" type="presOf" srcId="{42718E17-7FAB-44F2-AF53-2E837083C20C}" destId="{1AF3EFCF-04CB-4B25-A3CA-7078684C053B}" srcOrd="0" destOrd="0" presId="urn:microsoft.com/office/officeart/2008/layout/HorizontalMultiLevelHierarchy"/>
    <dgm:cxn modelId="{6C3303FA-9F7B-464A-92B5-9D6080DF359A}" type="presOf" srcId="{5FDFB145-19D4-4B05-93F6-1E7D308EDCE8}" destId="{72CAA8FB-E0FF-4E6C-8553-A7B4D65AA5F0}" srcOrd="1" destOrd="0" presId="urn:microsoft.com/office/officeart/2008/layout/HorizontalMultiLevelHierarchy"/>
    <dgm:cxn modelId="{C498E5D8-B89F-4A13-BE7C-03AC00B44A77}" type="presOf" srcId="{42718E17-7FAB-44F2-AF53-2E837083C20C}" destId="{A6DAD41A-98C4-4C29-AA05-D0E015F336A9}" srcOrd="1" destOrd="0" presId="urn:microsoft.com/office/officeart/2008/layout/HorizontalMultiLevelHierarchy"/>
    <dgm:cxn modelId="{544007EE-07CD-4F42-BEC4-B2745C330CF8}" type="presOf" srcId="{6D0881C2-C8F9-472E-8CCC-5E021180C3FD}" destId="{A847C89B-4BC5-4EF7-B744-E1F077794ADE}" srcOrd="0" destOrd="0" presId="urn:microsoft.com/office/officeart/2008/layout/HorizontalMultiLevelHierarchy"/>
    <dgm:cxn modelId="{5DAB33ED-F9EC-4EED-B152-63A4FF5A3EC4}" type="presOf" srcId="{C35E22EB-D7AB-402C-937E-36B497EC1A9C}" destId="{D9E42BD3-4C72-4F70-B23B-9A65699E2DDF}" srcOrd="1" destOrd="0" presId="urn:microsoft.com/office/officeart/2008/layout/HorizontalMultiLevelHierarchy"/>
    <dgm:cxn modelId="{4A822C42-FFC6-4A24-B58C-3DC6F7CD130B}" type="presOf" srcId="{66348596-BE24-4826-9C41-0AE13FDBF018}" destId="{780A950C-C231-48F7-9327-EDCECB021AE0}" srcOrd="1" destOrd="0" presId="urn:microsoft.com/office/officeart/2008/layout/HorizontalMultiLevelHierarchy"/>
    <dgm:cxn modelId="{9E3F43BB-5794-460D-ADE5-6A5C74A7F6F3}" type="presOf" srcId="{FE58B449-963F-4C71-B400-2A3115A0E76B}" destId="{136675C4-7D3A-461E-90EA-A41754855A77}" srcOrd="1" destOrd="0" presId="urn:microsoft.com/office/officeart/2008/layout/HorizontalMultiLevelHierarchy"/>
    <dgm:cxn modelId="{A6D314D7-09D9-4996-8FB7-AEA9CA64DDC3}" srcId="{F47F1B4D-F572-41A0-AB1F-4670DC2D6455}" destId="{9BEB6632-2389-40F8-8F8A-095CA36DF280}" srcOrd="0" destOrd="0" parTransId="{A9E66434-0219-4EC7-B0DE-5B3F945C311B}" sibTransId="{4E49F7C1-9BD7-4FAA-B82C-22AF58FAE164}"/>
    <dgm:cxn modelId="{C32054DF-5991-4148-AAB1-892E4F43DF56}" type="presOf" srcId="{44760551-72A1-4980-A1FA-0F0A5610F4B2}" destId="{3FAE4824-3EA2-43B4-84CA-5E6319FACC2F}" srcOrd="0" destOrd="0" presId="urn:microsoft.com/office/officeart/2008/layout/HorizontalMultiLevelHierarchy"/>
    <dgm:cxn modelId="{F830DC4C-C7CC-44B3-84F8-000C4037D85B}" type="presOf" srcId="{AA68F927-FBDC-4969-A67F-24E421D930DC}" destId="{5E5A7A31-9023-4BB2-98F2-35FDFE464C2B}" srcOrd="1" destOrd="0" presId="urn:microsoft.com/office/officeart/2008/layout/HorizontalMultiLevelHierarchy"/>
    <dgm:cxn modelId="{82CCC7B9-4EEA-4055-B2DC-EDB15D1CDB8A}" type="presOf" srcId="{9BEB6632-2389-40F8-8F8A-095CA36DF280}" destId="{CEAC05D1-298D-4862-8766-3543FB038659}" srcOrd="0" destOrd="0" presId="urn:microsoft.com/office/officeart/2008/layout/HorizontalMultiLevelHierarchy"/>
    <dgm:cxn modelId="{B48E674B-9FD9-44FF-B4F4-91F93FA85FBE}" srcId="{42F64E06-BB6E-4A6A-929C-5D34B837A613}" destId="{11B6DEB6-E699-4BE3-86C2-52353132A69D}" srcOrd="0" destOrd="0" parTransId="{155B0CB2-745B-4CCC-AA69-02C6A4EB9202}" sibTransId="{F774DE92-8245-4C15-AEE9-FA7B4D1D8CE9}"/>
    <dgm:cxn modelId="{A345321D-A767-49B0-9D24-7A09EE720F29}" type="presOf" srcId="{80221B00-6703-49A7-A4D2-F0FDB4AAA12A}" destId="{B52EAD4F-1E5E-4AEA-80FD-D11B3D88A31D}" srcOrd="0" destOrd="0" presId="urn:microsoft.com/office/officeart/2008/layout/HorizontalMultiLevelHierarchy"/>
    <dgm:cxn modelId="{AA9C94A2-D421-40DD-AA06-C676ED92E541}" type="presOf" srcId="{777C74F6-9070-44DD-8815-57606697B4E5}" destId="{553BF4B9-1FB2-4976-BAE2-CF1A384EA5EC}" srcOrd="0" destOrd="0" presId="urn:microsoft.com/office/officeart/2008/layout/HorizontalMultiLevelHierarchy"/>
    <dgm:cxn modelId="{00C60A16-1173-4C06-A843-1A6DD7B0BE4A}" srcId="{6D0881C2-C8F9-472E-8CCC-5E021180C3FD}" destId="{60CE2C6B-295C-4A4B-9015-2012F380A4B2}" srcOrd="0" destOrd="0" parTransId="{66348596-BE24-4826-9C41-0AE13FDBF018}" sibTransId="{B6261442-3156-49DB-99AA-2AF50BA5C560}"/>
    <dgm:cxn modelId="{60B931C0-B6CD-4EAC-A84D-D48CC9C50759}" type="presParOf" srcId="{B52EAD4F-1E5E-4AEA-80FD-D11B3D88A31D}" destId="{42685F77-82CF-455E-8D24-0304A4C50915}" srcOrd="0" destOrd="0" presId="urn:microsoft.com/office/officeart/2008/layout/HorizontalMultiLevelHierarchy"/>
    <dgm:cxn modelId="{E7A7CDE8-7361-401E-805C-05C5AA2E728E}" type="presParOf" srcId="{42685F77-82CF-455E-8D24-0304A4C50915}" destId="{A847C89B-4BC5-4EF7-B744-E1F077794ADE}" srcOrd="0" destOrd="0" presId="urn:microsoft.com/office/officeart/2008/layout/HorizontalMultiLevelHierarchy"/>
    <dgm:cxn modelId="{B78C6A09-D20B-4D6B-8CD4-83E81ED0119C}" type="presParOf" srcId="{42685F77-82CF-455E-8D24-0304A4C50915}" destId="{0B8D72C4-9796-434E-ABA9-53BB9DA79BBF}" srcOrd="1" destOrd="0" presId="urn:microsoft.com/office/officeart/2008/layout/HorizontalMultiLevelHierarchy"/>
    <dgm:cxn modelId="{4006D031-91DC-4A1F-8130-E7EFFA349355}" type="presParOf" srcId="{0B8D72C4-9796-434E-ABA9-53BB9DA79BBF}" destId="{ABE6DBAB-9FD2-4D2F-8155-3AF32A5BC8A0}" srcOrd="0" destOrd="0" presId="urn:microsoft.com/office/officeart/2008/layout/HorizontalMultiLevelHierarchy"/>
    <dgm:cxn modelId="{6D3A65A2-4613-4969-AC3C-F4A67245CB50}" type="presParOf" srcId="{ABE6DBAB-9FD2-4D2F-8155-3AF32A5BC8A0}" destId="{780A950C-C231-48F7-9327-EDCECB021AE0}" srcOrd="0" destOrd="0" presId="urn:microsoft.com/office/officeart/2008/layout/HorizontalMultiLevelHierarchy"/>
    <dgm:cxn modelId="{4C785619-D932-44C0-AB62-16AD74565C1E}" type="presParOf" srcId="{0B8D72C4-9796-434E-ABA9-53BB9DA79BBF}" destId="{284FD4C1-AF0B-45DC-AEB7-C126A5E22A37}" srcOrd="1" destOrd="0" presId="urn:microsoft.com/office/officeart/2008/layout/HorizontalMultiLevelHierarchy"/>
    <dgm:cxn modelId="{9B36921C-986A-43DF-929B-89A13DD6C4F6}" type="presParOf" srcId="{284FD4C1-AF0B-45DC-AEB7-C126A5E22A37}" destId="{71BC49E6-DCD9-4777-89A6-9CEF127DBBD8}" srcOrd="0" destOrd="0" presId="urn:microsoft.com/office/officeart/2008/layout/HorizontalMultiLevelHierarchy"/>
    <dgm:cxn modelId="{182464EC-6C0C-4FF3-B279-87676D7537CA}" type="presParOf" srcId="{284FD4C1-AF0B-45DC-AEB7-C126A5E22A37}" destId="{D64E258C-DF2E-41E5-92D3-868CD847A8FC}" srcOrd="1" destOrd="0" presId="urn:microsoft.com/office/officeart/2008/layout/HorizontalMultiLevelHierarchy"/>
    <dgm:cxn modelId="{A59BC46F-D2B5-42FE-8900-382C89AB7071}" type="presParOf" srcId="{D64E258C-DF2E-41E5-92D3-868CD847A8FC}" destId="{CED0DF18-6E7A-42B4-A522-AE723364C080}" srcOrd="0" destOrd="0" presId="urn:microsoft.com/office/officeart/2008/layout/HorizontalMultiLevelHierarchy"/>
    <dgm:cxn modelId="{70EB2B20-9013-4621-AB71-F98F930D51FA}" type="presParOf" srcId="{CED0DF18-6E7A-42B4-A522-AE723364C080}" destId="{D9E42BD3-4C72-4F70-B23B-9A65699E2DDF}" srcOrd="0" destOrd="0" presId="urn:microsoft.com/office/officeart/2008/layout/HorizontalMultiLevelHierarchy"/>
    <dgm:cxn modelId="{DFEEDD45-C542-401B-ABA0-D2E29F2A6F7C}" type="presParOf" srcId="{D64E258C-DF2E-41E5-92D3-868CD847A8FC}" destId="{814E9CC0-E6BB-4D85-8951-1999D8C94540}" srcOrd="1" destOrd="0" presId="urn:microsoft.com/office/officeart/2008/layout/HorizontalMultiLevelHierarchy"/>
    <dgm:cxn modelId="{C0489E5B-EC52-4629-B8A0-D51727B222A2}" type="presParOf" srcId="{814E9CC0-E6BB-4D85-8951-1999D8C94540}" destId="{87B884CD-DB86-45D1-9408-62F5BD2F0B0B}" srcOrd="0" destOrd="0" presId="urn:microsoft.com/office/officeart/2008/layout/HorizontalMultiLevelHierarchy"/>
    <dgm:cxn modelId="{F0346AF5-E91A-4D28-B8B4-DE7FF59E89A1}" type="presParOf" srcId="{814E9CC0-E6BB-4D85-8951-1999D8C94540}" destId="{D3558915-961F-4128-9911-2FDB99163EE7}" srcOrd="1" destOrd="0" presId="urn:microsoft.com/office/officeart/2008/layout/HorizontalMultiLevelHierarchy"/>
    <dgm:cxn modelId="{B7F25D71-D9DE-4CDE-AE8C-BBC16AE24BB6}" type="presParOf" srcId="{D3558915-961F-4128-9911-2FDB99163EE7}" destId="{4CE339B0-6CD2-4989-BA4B-7EA69EB24182}" srcOrd="0" destOrd="0" presId="urn:microsoft.com/office/officeart/2008/layout/HorizontalMultiLevelHierarchy"/>
    <dgm:cxn modelId="{CFFF5FC8-6B0C-430B-989B-6A507A5BE14A}" type="presParOf" srcId="{4CE339B0-6CD2-4989-BA4B-7EA69EB24182}" destId="{B62C7013-D307-4040-B3AA-0F3E20B15B68}" srcOrd="0" destOrd="0" presId="urn:microsoft.com/office/officeart/2008/layout/HorizontalMultiLevelHierarchy"/>
    <dgm:cxn modelId="{C448FCE8-0730-43C7-9838-058023846E1F}" type="presParOf" srcId="{D3558915-961F-4128-9911-2FDB99163EE7}" destId="{104C7F56-E726-456D-AF29-5CBD3EE2047E}" srcOrd="1" destOrd="0" presId="urn:microsoft.com/office/officeart/2008/layout/HorizontalMultiLevelHierarchy"/>
    <dgm:cxn modelId="{8306F7AF-EEFA-4557-BC1E-ECA5EFC629EC}" type="presParOf" srcId="{104C7F56-E726-456D-AF29-5CBD3EE2047E}" destId="{2D72F63E-AC33-46BB-843F-B5DEFAF03741}" srcOrd="0" destOrd="0" presId="urn:microsoft.com/office/officeart/2008/layout/HorizontalMultiLevelHierarchy"/>
    <dgm:cxn modelId="{C3E377A0-5C8D-422D-A547-F3D7E3741412}" type="presParOf" srcId="{104C7F56-E726-456D-AF29-5CBD3EE2047E}" destId="{A9D2DB84-7F59-49A1-A6C7-276DC6A39CA2}" srcOrd="1" destOrd="0" presId="urn:microsoft.com/office/officeart/2008/layout/HorizontalMultiLevelHierarchy"/>
    <dgm:cxn modelId="{9D478B15-F3C3-4982-B8EB-1307599DD227}" type="presParOf" srcId="{D3558915-961F-4128-9911-2FDB99163EE7}" destId="{4760012F-63EE-4C6D-B987-DA0AFB33EBB8}" srcOrd="2" destOrd="0" presId="urn:microsoft.com/office/officeart/2008/layout/HorizontalMultiLevelHierarchy"/>
    <dgm:cxn modelId="{F0BA1C86-0507-408A-93DC-5BBEFB1E8BD3}" type="presParOf" srcId="{4760012F-63EE-4C6D-B987-DA0AFB33EBB8}" destId="{136675C4-7D3A-461E-90EA-A41754855A77}" srcOrd="0" destOrd="0" presId="urn:microsoft.com/office/officeart/2008/layout/HorizontalMultiLevelHierarchy"/>
    <dgm:cxn modelId="{C5A39A38-2E0A-435C-9E96-A10378AF9834}" type="presParOf" srcId="{D3558915-961F-4128-9911-2FDB99163EE7}" destId="{CA8ADDE8-894E-46E8-B8DA-8CDBBBA43BDB}" srcOrd="3" destOrd="0" presId="urn:microsoft.com/office/officeart/2008/layout/HorizontalMultiLevelHierarchy"/>
    <dgm:cxn modelId="{53B3C9F0-2710-47F6-B3AA-139943DB7D43}" type="presParOf" srcId="{CA8ADDE8-894E-46E8-B8DA-8CDBBBA43BDB}" destId="{A26BE690-0F22-4F12-BA49-E538EFF1DE2D}" srcOrd="0" destOrd="0" presId="urn:microsoft.com/office/officeart/2008/layout/HorizontalMultiLevelHierarchy"/>
    <dgm:cxn modelId="{5142A1D2-628F-4D58-92B3-393C97284F3D}" type="presParOf" srcId="{CA8ADDE8-894E-46E8-B8DA-8CDBBBA43BDB}" destId="{52E3EC60-8975-4529-8EBE-8D91E5488A78}" srcOrd="1" destOrd="0" presId="urn:microsoft.com/office/officeart/2008/layout/HorizontalMultiLevelHierarchy"/>
    <dgm:cxn modelId="{44AEB41A-16D1-45D3-ADD1-F5DDBED96BDA}" type="presParOf" srcId="{0B8D72C4-9796-434E-ABA9-53BB9DA79BBF}" destId="{BB8C48FB-EF83-4E4B-8DE5-51411B801D01}" srcOrd="2" destOrd="0" presId="urn:microsoft.com/office/officeart/2008/layout/HorizontalMultiLevelHierarchy"/>
    <dgm:cxn modelId="{8630DECE-EFA0-449C-A76D-E8FFBD38EF7F}" type="presParOf" srcId="{BB8C48FB-EF83-4E4B-8DE5-51411B801D01}" destId="{1EE61563-AD70-468F-9C8A-7065DC4AC1A3}" srcOrd="0" destOrd="0" presId="urn:microsoft.com/office/officeart/2008/layout/HorizontalMultiLevelHierarchy"/>
    <dgm:cxn modelId="{E0ECB64C-3ACA-46CD-89BA-232359668EEA}" type="presParOf" srcId="{0B8D72C4-9796-434E-ABA9-53BB9DA79BBF}" destId="{B2E60038-B76F-4589-A6C8-328AEC2DF2D8}" srcOrd="3" destOrd="0" presId="urn:microsoft.com/office/officeart/2008/layout/HorizontalMultiLevelHierarchy"/>
    <dgm:cxn modelId="{0E579CD6-5776-4D8B-97F4-B53CD3AA0BF4}" type="presParOf" srcId="{B2E60038-B76F-4589-A6C8-328AEC2DF2D8}" destId="{553BF4B9-1FB2-4976-BAE2-CF1A384EA5EC}" srcOrd="0" destOrd="0" presId="urn:microsoft.com/office/officeart/2008/layout/HorizontalMultiLevelHierarchy"/>
    <dgm:cxn modelId="{945B1337-CBC7-4A10-8772-FAC0509D7724}" type="presParOf" srcId="{B2E60038-B76F-4589-A6C8-328AEC2DF2D8}" destId="{546D5FDC-26F5-43E9-97E2-D0478F92151B}" srcOrd="1" destOrd="0" presId="urn:microsoft.com/office/officeart/2008/layout/HorizontalMultiLevelHierarchy"/>
    <dgm:cxn modelId="{CB63F97C-9AC0-4735-8DE4-85BDBAD5B3CB}" type="presParOf" srcId="{546D5FDC-26F5-43E9-97E2-D0478F92151B}" destId="{7CD9808C-6581-40B0-AF86-F95E36F880DA}" srcOrd="0" destOrd="0" presId="urn:microsoft.com/office/officeart/2008/layout/HorizontalMultiLevelHierarchy"/>
    <dgm:cxn modelId="{139480D9-293E-49A6-A8F4-9969011CCA7A}" type="presParOf" srcId="{7CD9808C-6581-40B0-AF86-F95E36F880DA}" destId="{5E5A7A31-9023-4BB2-98F2-35FDFE464C2B}" srcOrd="0" destOrd="0" presId="urn:microsoft.com/office/officeart/2008/layout/HorizontalMultiLevelHierarchy"/>
    <dgm:cxn modelId="{3497F012-50AB-4FA9-A8D4-E1C3894BE5C8}" type="presParOf" srcId="{546D5FDC-26F5-43E9-97E2-D0478F92151B}" destId="{64E66883-47B3-421C-BE9E-54C8F036BCA2}" srcOrd="1" destOrd="0" presId="urn:microsoft.com/office/officeart/2008/layout/HorizontalMultiLevelHierarchy"/>
    <dgm:cxn modelId="{B059F254-9807-43BB-8200-921C25E08DF4}" type="presParOf" srcId="{64E66883-47B3-421C-BE9E-54C8F036BCA2}" destId="{BBD14093-6B7C-4CF3-8055-BF2F9F8F975F}" srcOrd="0" destOrd="0" presId="urn:microsoft.com/office/officeart/2008/layout/HorizontalMultiLevelHierarchy"/>
    <dgm:cxn modelId="{E29053FA-B5AB-459D-B459-E8320048E754}" type="presParOf" srcId="{64E66883-47B3-421C-BE9E-54C8F036BCA2}" destId="{0C3B8DCE-E17B-4D5E-803A-FF8D9AA86315}" srcOrd="1" destOrd="0" presId="urn:microsoft.com/office/officeart/2008/layout/HorizontalMultiLevelHierarchy"/>
    <dgm:cxn modelId="{96A8E0F5-7051-4799-8157-9C534DE2ABA9}" type="presParOf" srcId="{546D5FDC-26F5-43E9-97E2-D0478F92151B}" destId="{970F575A-885A-4467-B8B1-25969F97F35C}" srcOrd="2" destOrd="0" presId="urn:microsoft.com/office/officeart/2008/layout/HorizontalMultiLevelHierarchy"/>
    <dgm:cxn modelId="{3AB25B0B-BCFD-4773-BAAB-3ACFD7A6775A}" type="presParOf" srcId="{970F575A-885A-4467-B8B1-25969F97F35C}" destId="{72CAA8FB-E0FF-4E6C-8553-A7B4D65AA5F0}" srcOrd="0" destOrd="0" presId="urn:microsoft.com/office/officeart/2008/layout/HorizontalMultiLevelHierarchy"/>
    <dgm:cxn modelId="{05EEBF38-8F2D-4F4C-9CDD-D0D601EA0D3F}" type="presParOf" srcId="{546D5FDC-26F5-43E9-97E2-D0478F92151B}" destId="{EA85FA54-6F0D-4275-9C36-EFADB10101B0}" srcOrd="3" destOrd="0" presId="urn:microsoft.com/office/officeart/2008/layout/HorizontalMultiLevelHierarchy"/>
    <dgm:cxn modelId="{868C317A-2799-4CD1-AE84-28FFD1047313}" type="presParOf" srcId="{EA85FA54-6F0D-4275-9C36-EFADB10101B0}" destId="{3FAE4824-3EA2-43B4-84CA-5E6319FACC2F}" srcOrd="0" destOrd="0" presId="urn:microsoft.com/office/officeart/2008/layout/HorizontalMultiLevelHierarchy"/>
    <dgm:cxn modelId="{4866C37A-92F5-4417-A817-E916B0F11B0A}" type="presParOf" srcId="{EA85FA54-6F0D-4275-9C36-EFADB10101B0}" destId="{30B69137-047A-4B9D-836E-4902194CC748}" srcOrd="1" destOrd="0" presId="urn:microsoft.com/office/officeart/2008/layout/HorizontalMultiLevelHierarchy"/>
    <dgm:cxn modelId="{90753B16-13D1-46DF-81EF-446A1B00B750}" type="presParOf" srcId="{0B8D72C4-9796-434E-ABA9-53BB9DA79BBF}" destId="{8CD42680-779E-416F-824E-93786833B0BA}" srcOrd="4" destOrd="0" presId="urn:microsoft.com/office/officeart/2008/layout/HorizontalMultiLevelHierarchy"/>
    <dgm:cxn modelId="{60005B73-214A-425F-B323-47B3643579EA}" type="presParOf" srcId="{8CD42680-779E-416F-824E-93786833B0BA}" destId="{EB38C22D-6035-4060-95FD-8AEDCEEB2001}" srcOrd="0" destOrd="0" presId="urn:microsoft.com/office/officeart/2008/layout/HorizontalMultiLevelHierarchy"/>
    <dgm:cxn modelId="{4E8CC6C4-D51F-47A9-9354-ED17BB0D610A}" type="presParOf" srcId="{0B8D72C4-9796-434E-ABA9-53BB9DA79BBF}" destId="{02A110B7-EE6D-4EF2-AF05-0E0C1DA858F0}" srcOrd="5" destOrd="0" presId="urn:microsoft.com/office/officeart/2008/layout/HorizontalMultiLevelHierarchy"/>
    <dgm:cxn modelId="{DF209572-5216-45A9-9FF3-2A51858E3DA5}" type="presParOf" srcId="{02A110B7-EE6D-4EF2-AF05-0E0C1DA858F0}" destId="{460AFD8A-2181-4D5F-9C31-50E3CB32689E}" srcOrd="0" destOrd="0" presId="urn:microsoft.com/office/officeart/2008/layout/HorizontalMultiLevelHierarchy"/>
    <dgm:cxn modelId="{CDC34D99-0CA4-4F42-92E9-49AA2C2AF006}" type="presParOf" srcId="{02A110B7-EE6D-4EF2-AF05-0E0C1DA858F0}" destId="{02491984-036B-4FD4-9C55-B4680D5AC4D9}" srcOrd="1" destOrd="0" presId="urn:microsoft.com/office/officeart/2008/layout/HorizontalMultiLevelHierarchy"/>
    <dgm:cxn modelId="{DDFE6E83-F65F-44AE-8167-F98648A0D77C}" type="presParOf" srcId="{02491984-036B-4FD4-9C55-B4680D5AC4D9}" destId="{CC42FFB5-E4CE-498F-B2EA-6CECF6E7385E}" srcOrd="0" destOrd="0" presId="urn:microsoft.com/office/officeart/2008/layout/HorizontalMultiLevelHierarchy"/>
    <dgm:cxn modelId="{9FFB3F66-EFEE-441D-8BF9-040AB2553A77}" type="presParOf" srcId="{CC42FFB5-E4CE-498F-B2EA-6CECF6E7385E}" destId="{9D8AE5CB-F01E-4FED-A020-741D7BBBF2C2}" srcOrd="0" destOrd="0" presId="urn:microsoft.com/office/officeart/2008/layout/HorizontalMultiLevelHierarchy"/>
    <dgm:cxn modelId="{4ADC86C9-F2E3-4BEE-B062-C5EB802BF4A3}" type="presParOf" srcId="{02491984-036B-4FD4-9C55-B4680D5AC4D9}" destId="{76C958C3-DB32-4BA5-8E45-F5F7BD9B4119}" srcOrd="1" destOrd="0" presId="urn:microsoft.com/office/officeart/2008/layout/HorizontalMultiLevelHierarchy"/>
    <dgm:cxn modelId="{B7447E69-F320-4236-B057-D7635BB190A6}" type="presParOf" srcId="{76C958C3-DB32-4BA5-8E45-F5F7BD9B4119}" destId="{CEAC05D1-298D-4862-8766-3543FB038659}" srcOrd="0" destOrd="0" presId="urn:microsoft.com/office/officeart/2008/layout/HorizontalMultiLevelHierarchy"/>
    <dgm:cxn modelId="{5FAD3325-E393-4359-9B2D-6A04213D93A1}" type="presParOf" srcId="{76C958C3-DB32-4BA5-8E45-F5F7BD9B4119}" destId="{1B126514-E8DC-4CA4-A184-8201811EC875}" srcOrd="1" destOrd="0" presId="urn:microsoft.com/office/officeart/2008/layout/HorizontalMultiLevelHierarchy"/>
    <dgm:cxn modelId="{68710DB4-2A9A-4177-AC35-2B99AC2FC9B5}" type="presParOf" srcId="{0B8D72C4-9796-434E-ABA9-53BB9DA79BBF}" destId="{1AF3EFCF-04CB-4B25-A3CA-7078684C053B}" srcOrd="6" destOrd="0" presId="urn:microsoft.com/office/officeart/2008/layout/HorizontalMultiLevelHierarchy"/>
    <dgm:cxn modelId="{4E2A9769-12E5-4F41-998E-59A08048383B}" type="presParOf" srcId="{1AF3EFCF-04CB-4B25-A3CA-7078684C053B}" destId="{A6DAD41A-98C4-4C29-AA05-D0E015F336A9}" srcOrd="0" destOrd="0" presId="urn:microsoft.com/office/officeart/2008/layout/HorizontalMultiLevelHierarchy"/>
    <dgm:cxn modelId="{357F4F7E-6A2B-4C5B-A782-54C841EE0EFD}" type="presParOf" srcId="{0B8D72C4-9796-434E-ABA9-53BB9DA79BBF}" destId="{EE7552D2-E699-491D-A47A-B09C6B0873A3}" srcOrd="7" destOrd="0" presId="urn:microsoft.com/office/officeart/2008/layout/HorizontalMultiLevelHierarchy"/>
    <dgm:cxn modelId="{A4093A73-133E-49F0-8248-86E4D1BC9039}" type="presParOf" srcId="{EE7552D2-E699-491D-A47A-B09C6B0873A3}" destId="{40B2CDCD-F922-43BC-9C88-C335203852D9}" srcOrd="0" destOrd="0" presId="urn:microsoft.com/office/officeart/2008/layout/HorizontalMultiLevelHierarchy"/>
    <dgm:cxn modelId="{ABF719D0-BDE4-4A95-AAF3-6807EB41AFEE}" type="presParOf" srcId="{EE7552D2-E699-491D-A47A-B09C6B0873A3}" destId="{AE82440A-0647-489C-9B4B-FAF944191F70}" srcOrd="1" destOrd="0" presId="urn:microsoft.com/office/officeart/2008/layout/HorizontalMultiLevelHierarchy"/>
    <dgm:cxn modelId="{513C8C83-98A8-4F8B-A1E9-A3077A76A9F8}" type="presParOf" srcId="{AE82440A-0647-489C-9B4B-FAF944191F70}" destId="{0734E826-6216-46ED-9350-C20A3FD5EFC7}" srcOrd="0" destOrd="0" presId="urn:microsoft.com/office/officeart/2008/layout/HorizontalMultiLevelHierarchy"/>
    <dgm:cxn modelId="{9DE26C2B-A2AE-4572-9B74-B41ADB4413B1}" type="presParOf" srcId="{0734E826-6216-46ED-9350-C20A3FD5EFC7}" destId="{1E1D17F2-EC69-4EF6-80A2-166B51461991}" srcOrd="0" destOrd="0" presId="urn:microsoft.com/office/officeart/2008/layout/HorizontalMultiLevelHierarchy"/>
    <dgm:cxn modelId="{98AFB54F-0A97-46F3-AEA9-C427B07641D1}" type="presParOf" srcId="{AE82440A-0647-489C-9B4B-FAF944191F70}" destId="{B19FC11C-C551-43E7-932D-19EC0723A485}" srcOrd="1" destOrd="0" presId="urn:microsoft.com/office/officeart/2008/layout/HorizontalMultiLevelHierarchy"/>
    <dgm:cxn modelId="{B2A76FF3-93B8-4866-9AD0-868A030C7407}" type="presParOf" srcId="{B19FC11C-C551-43E7-932D-19EC0723A485}" destId="{5A4B3FFD-A5A1-4188-BDBD-8F2868352555}" srcOrd="0" destOrd="0" presId="urn:microsoft.com/office/officeart/2008/layout/HorizontalMultiLevelHierarchy"/>
    <dgm:cxn modelId="{D5D13414-87B2-4716-9893-0105DFC74049}" type="presParOf" srcId="{B19FC11C-C551-43E7-932D-19EC0723A485}" destId="{80D33FA2-CFF6-49CB-9DF2-3EABFFE41614}" srcOrd="1" destOrd="0" presId="urn:microsoft.com/office/officeart/2008/layout/HorizontalMultiLevelHierarchy"/>
    <dgm:cxn modelId="{C3EFE0D7-E219-4BCB-8211-89AA08384E81}" type="presParOf" srcId="{AE82440A-0647-489C-9B4B-FAF944191F70}" destId="{EFDF02ED-559C-44CE-852E-10F103F2EE93}" srcOrd="2" destOrd="0" presId="urn:microsoft.com/office/officeart/2008/layout/HorizontalMultiLevelHierarchy"/>
    <dgm:cxn modelId="{78CD5AF5-1159-4E7A-81B1-D9B2610C8050}" type="presParOf" srcId="{EFDF02ED-559C-44CE-852E-10F103F2EE93}" destId="{62E6F669-BA9B-42FA-80C6-AE244883F331}" srcOrd="0" destOrd="0" presId="urn:microsoft.com/office/officeart/2008/layout/HorizontalMultiLevelHierarchy"/>
    <dgm:cxn modelId="{EDD6FD3B-B860-41E7-9416-B07C8F1EFDA0}" type="presParOf" srcId="{AE82440A-0647-489C-9B4B-FAF944191F70}" destId="{A6D9EBD1-3DA2-4C82-A1A5-B0CDEC485F4E}" srcOrd="3" destOrd="0" presId="urn:microsoft.com/office/officeart/2008/layout/HorizontalMultiLevelHierarchy"/>
    <dgm:cxn modelId="{C5C0226A-AACA-4BB1-B74D-7C71B45FCBAF}" type="presParOf" srcId="{A6D9EBD1-3DA2-4C82-A1A5-B0CDEC485F4E}" destId="{340B3CBC-8762-4065-96E6-E114C51185E2}" srcOrd="0" destOrd="0" presId="urn:microsoft.com/office/officeart/2008/layout/HorizontalMultiLevelHierarchy"/>
    <dgm:cxn modelId="{A90FB608-C517-4E49-B1B3-3027ADED5369}" type="presParOf" srcId="{A6D9EBD1-3DA2-4C82-A1A5-B0CDEC485F4E}" destId="{6E7D21BF-440F-41BB-AA5D-33E0B0CBD8E2}"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A2529A7-4A56-49FD-B1D3-E5DAA8C16669}" type="doc">
      <dgm:prSet loTypeId="urn:microsoft.com/office/officeart/2009/3/layout/PhasedProcess" loCatId="process" qsTypeId="urn:microsoft.com/office/officeart/2005/8/quickstyle/simple2" qsCatId="simple" csTypeId="urn:microsoft.com/office/officeart/2005/8/colors/accent1_2" csCatId="accent1" phldr="1"/>
      <dgm:spPr/>
      <dgm:t>
        <a:bodyPr/>
        <a:lstStyle/>
        <a:p>
          <a:endParaRPr lang="en-US"/>
        </a:p>
      </dgm:t>
    </dgm:pt>
    <dgm:pt modelId="{D950FF1E-3E91-4FF3-9DC1-2FA163FE2657}">
      <dgm:prSet phldrT="[Text]" custT="1"/>
      <dgm:spPr/>
      <dgm:t>
        <a:bodyPr/>
        <a:lstStyle/>
        <a:p>
          <a:r>
            <a:rPr lang="en-US" sz="2800" b="1" i="1" dirty="0" smtClean="0"/>
            <a:t>current</a:t>
          </a:r>
          <a:endParaRPr lang="en-US" sz="2800" b="1" i="1" dirty="0"/>
        </a:p>
      </dgm:t>
    </dgm:pt>
    <dgm:pt modelId="{0EE4CE68-BC77-4D10-85AF-439D48111EF1}" type="parTrans" cxnId="{9B2A137E-D3CC-457A-8436-7FFA3644C6CA}">
      <dgm:prSet/>
      <dgm:spPr/>
      <dgm:t>
        <a:bodyPr/>
        <a:lstStyle/>
        <a:p>
          <a:endParaRPr lang="en-US"/>
        </a:p>
      </dgm:t>
    </dgm:pt>
    <dgm:pt modelId="{9E9E1F95-9088-48CD-86FF-1F3DB0563D15}" type="sibTrans" cxnId="{9B2A137E-D3CC-457A-8436-7FFA3644C6CA}">
      <dgm:prSet/>
      <dgm:spPr/>
      <dgm:t>
        <a:bodyPr/>
        <a:lstStyle/>
        <a:p>
          <a:endParaRPr lang="en-US"/>
        </a:p>
      </dgm:t>
    </dgm:pt>
    <dgm:pt modelId="{47A13785-F577-417A-BC9D-0E73741000AC}">
      <dgm:prSet phldrT="[Text]" custT="1"/>
      <dgm:spPr>
        <a:solidFill>
          <a:srgbClr val="00B0F0">
            <a:alpha val="74000"/>
          </a:srgbClr>
        </a:solidFill>
      </dgm:spPr>
      <dgm:t>
        <a:bodyPr/>
        <a:lstStyle/>
        <a:p>
          <a:r>
            <a:rPr lang="en-US" sz="1700" dirty="0" smtClean="0"/>
            <a:t>CFSR/ PIP</a:t>
          </a:r>
          <a:endParaRPr lang="en-US" sz="1700" dirty="0"/>
        </a:p>
      </dgm:t>
    </dgm:pt>
    <dgm:pt modelId="{6C4F8766-C70C-4DFC-BE36-57C1C75C8EC1}" type="parTrans" cxnId="{7BD7A62E-F07A-4624-BB24-54BE89476F1E}">
      <dgm:prSet/>
      <dgm:spPr/>
      <dgm:t>
        <a:bodyPr/>
        <a:lstStyle/>
        <a:p>
          <a:endParaRPr lang="en-US"/>
        </a:p>
      </dgm:t>
    </dgm:pt>
    <dgm:pt modelId="{9E2E8FBC-C211-4496-AFA3-6723747F2370}" type="sibTrans" cxnId="{7BD7A62E-F07A-4624-BB24-54BE89476F1E}">
      <dgm:prSet/>
      <dgm:spPr/>
      <dgm:t>
        <a:bodyPr/>
        <a:lstStyle/>
        <a:p>
          <a:endParaRPr lang="en-US"/>
        </a:p>
      </dgm:t>
    </dgm:pt>
    <dgm:pt modelId="{65FD384D-8DC0-431D-8658-D9173D242A6A}">
      <dgm:prSet phldrT="[Text]"/>
      <dgm:spPr/>
      <dgm:t>
        <a:bodyPr/>
        <a:lstStyle/>
        <a:p>
          <a:r>
            <a:rPr lang="en-US" b="1" i="1" dirty="0" smtClean="0"/>
            <a:t>proposed</a:t>
          </a:r>
          <a:endParaRPr lang="en-US" b="1" i="1" dirty="0"/>
        </a:p>
      </dgm:t>
    </dgm:pt>
    <dgm:pt modelId="{1C169805-BC95-41CB-B354-C91D4D6B6ABE}" type="sibTrans" cxnId="{EFB65B2C-0B28-49CD-B10A-717C18066512}">
      <dgm:prSet/>
      <dgm:spPr/>
      <dgm:t>
        <a:bodyPr/>
        <a:lstStyle/>
        <a:p>
          <a:endParaRPr lang="en-US"/>
        </a:p>
      </dgm:t>
    </dgm:pt>
    <dgm:pt modelId="{8B744D59-8758-4BAC-9CB3-DFD45CB0462F}" type="parTrans" cxnId="{EFB65B2C-0B28-49CD-B10A-717C18066512}">
      <dgm:prSet/>
      <dgm:spPr/>
      <dgm:t>
        <a:bodyPr/>
        <a:lstStyle/>
        <a:p>
          <a:endParaRPr lang="en-US"/>
        </a:p>
      </dgm:t>
    </dgm:pt>
    <dgm:pt modelId="{A0957D64-A434-4FA7-A46F-0A93D15E09B1}">
      <dgm:prSet phldrT="[Text]"/>
      <dgm:spPr>
        <a:solidFill>
          <a:srgbClr val="92D050">
            <a:alpha val="77000"/>
          </a:srgbClr>
        </a:solidFill>
      </dgm:spPr>
      <dgm:t>
        <a:bodyPr/>
        <a:lstStyle/>
        <a:p>
          <a:r>
            <a:rPr lang="en-US" dirty="0" smtClean="0"/>
            <a:t>integrated process &amp; reports</a:t>
          </a:r>
          <a:endParaRPr lang="en-US" dirty="0"/>
        </a:p>
      </dgm:t>
    </dgm:pt>
    <dgm:pt modelId="{031F69C6-17B2-47D6-A453-2DBEAB1A3014}" type="sibTrans" cxnId="{C591CE08-867E-4ACF-8EA0-73C89990CB38}">
      <dgm:prSet/>
      <dgm:spPr/>
      <dgm:t>
        <a:bodyPr/>
        <a:lstStyle/>
        <a:p>
          <a:endParaRPr lang="en-US"/>
        </a:p>
      </dgm:t>
    </dgm:pt>
    <dgm:pt modelId="{3DFFB09B-76F0-440A-9BAA-B72F33590192}" type="parTrans" cxnId="{C591CE08-867E-4ACF-8EA0-73C89990CB38}">
      <dgm:prSet/>
      <dgm:spPr/>
      <dgm:t>
        <a:bodyPr/>
        <a:lstStyle/>
        <a:p>
          <a:endParaRPr lang="en-US"/>
        </a:p>
      </dgm:t>
    </dgm:pt>
    <dgm:pt modelId="{3BAB1992-3BC9-483A-8B61-4CCD76F15D33}">
      <dgm:prSet phldrT="[Text]" custT="1"/>
      <dgm:spPr>
        <a:solidFill>
          <a:srgbClr val="FFFF99">
            <a:alpha val="73725"/>
          </a:srgbClr>
        </a:solidFill>
      </dgm:spPr>
      <dgm:t>
        <a:bodyPr/>
        <a:lstStyle/>
        <a:p>
          <a:r>
            <a:rPr lang="en-US" sz="2000" dirty="0" smtClean="0"/>
            <a:t>CFSP/ APSR</a:t>
          </a:r>
          <a:endParaRPr lang="en-US" sz="2000" dirty="0"/>
        </a:p>
      </dgm:t>
    </dgm:pt>
    <dgm:pt modelId="{63417322-6BE9-4218-B448-0F2904027E36}" type="parTrans" cxnId="{584B7687-CD54-4BEB-9A5F-568B745D97E3}">
      <dgm:prSet/>
      <dgm:spPr/>
      <dgm:t>
        <a:bodyPr/>
        <a:lstStyle/>
        <a:p>
          <a:endParaRPr lang="en-US"/>
        </a:p>
      </dgm:t>
    </dgm:pt>
    <dgm:pt modelId="{71CC3B38-8B8B-48E5-B5E2-C66C5AC5A581}" type="sibTrans" cxnId="{584B7687-CD54-4BEB-9A5F-568B745D97E3}">
      <dgm:prSet/>
      <dgm:spPr/>
      <dgm:t>
        <a:bodyPr/>
        <a:lstStyle/>
        <a:p>
          <a:endParaRPr lang="en-US"/>
        </a:p>
      </dgm:t>
    </dgm:pt>
    <dgm:pt modelId="{6EFC174D-1EA8-4BBD-A121-9FC8672890DB}" type="pres">
      <dgm:prSet presAssocID="{9A2529A7-4A56-49FD-B1D3-E5DAA8C16669}" presName="Name0" presStyleCnt="0">
        <dgm:presLayoutVars>
          <dgm:chMax val="3"/>
          <dgm:chPref val="3"/>
          <dgm:bulletEnabled val="1"/>
          <dgm:dir/>
          <dgm:animLvl val="lvl"/>
        </dgm:presLayoutVars>
      </dgm:prSet>
      <dgm:spPr/>
      <dgm:t>
        <a:bodyPr/>
        <a:lstStyle/>
        <a:p>
          <a:endParaRPr lang="en-US"/>
        </a:p>
      </dgm:t>
    </dgm:pt>
    <dgm:pt modelId="{B0339512-7C8B-47E8-AC97-12B08B116370}" type="pres">
      <dgm:prSet presAssocID="{9A2529A7-4A56-49FD-B1D3-E5DAA8C16669}" presName="arc1" presStyleLbl="node1" presStyleIdx="0" presStyleCnt="2"/>
      <dgm:spPr/>
    </dgm:pt>
    <dgm:pt modelId="{39448F7B-1396-4310-A144-53F38E42A0C1}" type="pres">
      <dgm:prSet presAssocID="{9A2529A7-4A56-49FD-B1D3-E5DAA8C16669}" presName="arc3" presStyleLbl="node1" presStyleIdx="1" presStyleCnt="2"/>
      <dgm:spPr/>
    </dgm:pt>
    <dgm:pt modelId="{FE9A41B6-4EAF-4ED9-AC8D-8077395901D2}" type="pres">
      <dgm:prSet presAssocID="{9A2529A7-4A56-49FD-B1D3-E5DAA8C16669}" presName="parentText2" presStyleLbl="revTx" presStyleIdx="0" presStyleCnt="2">
        <dgm:presLayoutVars>
          <dgm:chMax val="4"/>
          <dgm:chPref val="3"/>
          <dgm:bulletEnabled val="1"/>
        </dgm:presLayoutVars>
      </dgm:prSet>
      <dgm:spPr/>
      <dgm:t>
        <a:bodyPr/>
        <a:lstStyle/>
        <a:p>
          <a:endParaRPr lang="en-US"/>
        </a:p>
      </dgm:t>
    </dgm:pt>
    <dgm:pt modelId="{D0CF3121-0ABC-4622-9F75-35F6A655B775}" type="pres">
      <dgm:prSet presAssocID="{9A2529A7-4A56-49FD-B1D3-E5DAA8C16669}" presName="middleComposite" presStyleCnt="0"/>
      <dgm:spPr/>
    </dgm:pt>
    <dgm:pt modelId="{20AE63B5-D934-458F-9959-D48B0F0ADB6E}" type="pres">
      <dgm:prSet presAssocID="{A0957D64-A434-4FA7-A46F-0A93D15E09B1}" presName="circ1" presStyleLbl="vennNode1" presStyleIdx="0" presStyleCnt="6"/>
      <dgm:spPr/>
      <dgm:t>
        <a:bodyPr/>
        <a:lstStyle/>
        <a:p>
          <a:endParaRPr lang="en-US"/>
        </a:p>
      </dgm:t>
    </dgm:pt>
    <dgm:pt modelId="{918A7553-F383-436A-83E5-0A420F518535}" type="pres">
      <dgm:prSet presAssocID="{A0957D64-A434-4FA7-A46F-0A93D15E09B1}" presName="circ1Tx" presStyleLbl="revTx" presStyleIdx="0" presStyleCnt="2">
        <dgm:presLayoutVars>
          <dgm:chMax val="0"/>
          <dgm:chPref val="0"/>
        </dgm:presLayoutVars>
      </dgm:prSet>
      <dgm:spPr/>
      <dgm:t>
        <a:bodyPr/>
        <a:lstStyle/>
        <a:p>
          <a:endParaRPr lang="en-US"/>
        </a:p>
      </dgm:t>
    </dgm:pt>
    <dgm:pt modelId="{2D8E0A52-DC3E-47F7-876F-C2BE55161327}" type="pres">
      <dgm:prSet presAssocID="{9A2529A7-4A56-49FD-B1D3-E5DAA8C16669}" presName="leftComposite" presStyleCnt="0"/>
      <dgm:spPr/>
    </dgm:pt>
    <dgm:pt modelId="{E66BC7E1-26B2-456F-B5F8-08A52E8F5E7D}" type="pres">
      <dgm:prSet presAssocID="{47A13785-F577-417A-BC9D-0E73741000AC}" presName="childText1_1" presStyleLbl="vennNode1" presStyleIdx="1" presStyleCnt="6" custScaleX="127318" custScaleY="128382" custLinFactNeighborX="-4479" custLinFactNeighborY="-14694">
        <dgm:presLayoutVars>
          <dgm:chMax val="0"/>
          <dgm:chPref val="0"/>
        </dgm:presLayoutVars>
      </dgm:prSet>
      <dgm:spPr/>
      <dgm:t>
        <a:bodyPr/>
        <a:lstStyle/>
        <a:p>
          <a:endParaRPr lang="en-US"/>
        </a:p>
      </dgm:t>
    </dgm:pt>
    <dgm:pt modelId="{BACBBE51-C8BB-4F3B-BBCC-640D02E3A43A}" type="pres">
      <dgm:prSet presAssocID="{47A13785-F577-417A-BC9D-0E73741000AC}" presName="ellipse1" presStyleLbl="vennNode1" presStyleIdx="2" presStyleCnt="6"/>
      <dgm:spPr/>
    </dgm:pt>
    <dgm:pt modelId="{543E4EF3-770E-482D-B0C1-4029E405ABF0}" type="pres">
      <dgm:prSet presAssocID="{47A13785-F577-417A-BC9D-0E73741000AC}" presName="ellipse2" presStyleLbl="vennNode1" presStyleIdx="3" presStyleCnt="6"/>
      <dgm:spPr/>
    </dgm:pt>
    <dgm:pt modelId="{CF4DFAF5-B3AB-4E26-B91B-7E45E5636A52}" type="pres">
      <dgm:prSet presAssocID="{3BAB1992-3BC9-483A-8B61-4CCD76F15D33}" presName="childText1_2" presStyleLbl="vennNode1" presStyleIdx="4" presStyleCnt="6" custScaleX="131292" custScaleY="123639" custLinFactNeighborX="-8768" custLinFactNeighborY="14942">
        <dgm:presLayoutVars>
          <dgm:chMax val="0"/>
          <dgm:chPref val="0"/>
        </dgm:presLayoutVars>
      </dgm:prSet>
      <dgm:spPr/>
      <dgm:t>
        <a:bodyPr/>
        <a:lstStyle/>
        <a:p>
          <a:endParaRPr lang="en-US"/>
        </a:p>
      </dgm:t>
    </dgm:pt>
    <dgm:pt modelId="{45649F4F-1160-484F-AF8B-549D29A11A42}" type="pres">
      <dgm:prSet presAssocID="{3BAB1992-3BC9-483A-8B61-4CCD76F15D33}" presName="ellipse3" presStyleLbl="vennNode1" presStyleIdx="5" presStyleCnt="6" custLinFactX="-100000" custLinFactNeighborX="-195287" custLinFactNeighborY="-66630"/>
      <dgm:spPr/>
    </dgm:pt>
    <dgm:pt modelId="{985F5A3B-6C1E-40F3-A99D-AE41EEBA0554}" type="pres">
      <dgm:prSet presAssocID="{9A2529A7-4A56-49FD-B1D3-E5DAA8C16669}" presName="parentText1" presStyleLbl="revTx" presStyleIdx="1" presStyleCnt="2" custLinFactNeighborX="1454" custLinFactNeighborY="15655">
        <dgm:presLayoutVars>
          <dgm:chMax val="4"/>
          <dgm:chPref val="3"/>
          <dgm:bulletEnabled val="1"/>
        </dgm:presLayoutVars>
      </dgm:prSet>
      <dgm:spPr/>
      <dgm:t>
        <a:bodyPr/>
        <a:lstStyle/>
        <a:p>
          <a:endParaRPr lang="en-US"/>
        </a:p>
      </dgm:t>
    </dgm:pt>
  </dgm:ptLst>
  <dgm:cxnLst>
    <dgm:cxn modelId="{9B2A137E-D3CC-457A-8436-7FFA3644C6CA}" srcId="{9A2529A7-4A56-49FD-B1D3-E5DAA8C16669}" destId="{D950FF1E-3E91-4FF3-9DC1-2FA163FE2657}" srcOrd="0" destOrd="0" parTransId="{0EE4CE68-BC77-4D10-85AF-439D48111EF1}" sibTransId="{9E9E1F95-9088-48CD-86FF-1F3DB0563D15}"/>
    <dgm:cxn modelId="{EFB65B2C-0B28-49CD-B10A-717C18066512}" srcId="{9A2529A7-4A56-49FD-B1D3-E5DAA8C16669}" destId="{65FD384D-8DC0-431D-8658-D9173D242A6A}" srcOrd="1" destOrd="0" parTransId="{8B744D59-8758-4BAC-9CB3-DFD45CB0462F}" sibTransId="{1C169805-BC95-41CB-B354-C91D4D6B6ABE}"/>
    <dgm:cxn modelId="{6FFA2D4B-B54D-4A60-BB21-9F96C16D5A97}" type="presOf" srcId="{A0957D64-A434-4FA7-A46F-0A93D15E09B1}" destId="{918A7553-F383-436A-83E5-0A420F518535}" srcOrd="1" destOrd="0" presId="urn:microsoft.com/office/officeart/2009/3/layout/PhasedProcess"/>
    <dgm:cxn modelId="{584B7687-CD54-4BEB-9A5F-568B745D97E3}" srcId="{D950FF1E-3E91-4FF3-9DC1-2FA163FE2657}" destId="{3BAB1992-3BC9-483A-8B61-4CCD76F15D33}" srcOrd="1" destOrd="0" parTransId="{63417322-6BE9-4218-B448-0F2904027E36}" sibTransId="{71CC3B38-8B8B-48E5-B5E2-C66C5AC5A581}"/>
    <dgm:cxn modelId="{C591CE08-867E-4ACF-8EA0-73C89990CB38}" srcId="{65FD384D-8DC0-431D-8658-D9173D242A6A}" destId="{A0957D64-A434-4FA7-A46F-0A93D15E09B1}" srcOrd="0" destOrd="0" parTransId="{3DFFB09B-76F0-440A-9BAA-B72F33590192}" sibTransId="{031F69C6-17B2-47D6-A453-2DBEAB1A3014}"/>
    <dgm:cxn modelId="{7BD7A62E-F07A-4624-BB24-54BE89476F1E}" srcId="{D950FF1E-3E91-4FF3-9DC1-2FA163FE2657}" destId="{47A13785-F577-417A-BC9D-0E73741000AC}" srcOrd="0" destOrd="0" parTransId="{6C4F8766-C70C-4DFC-BE36-57C1C75C8EC1}" sibTransId="{9E2E8FBC-C211-4496-AFA3-6723747F2370}"/>
    <dgm:cxn modelId="{9CA065B9-99E8-4A81-8A0B-9D3816C0C809}" type="presOf" srcId="{65FD384D-8DC0-431D-8658-D9173D242A6A}" destId="{FE9A41B6-4EAF-4ED9-AC8D-8077395901D2}" srcOrd="0" destOrd="0" presId="urn:microsoft.com/office/officeart/2009/3/layout/PhasedProcess"/>
    <dgm:cxn modelId="{173ADF4C-6E93-4F47-A7A5-C6FB19212353}" type="presOf" srcId="{D950FF1E-3E91-4FF3-9DC1-2FA163FE2657}" destId="{985F5A3B-6C1E-40F3-A99D-AE41EEBA0554}" srcOrd="0" destOrd="0" presId="urn:microsoft.com/office/officeart/2009/3/layout/PhasedProcess"/>
    <dgm:cxn modelId="{9E832F29-F277-49FB-AC12-E26AFE1FEFF1}" type="presOf" srcId="{47A13785-F577-417A-BC9D-0E73741000AC}" destId="{E66BC7E1-26B2-456F-B5F8-08A52E8F5E7D}" srcOrd="0" destOrd="0" presId="urn:microsoft.com/office/officeart/2009/3/layout/PhasedProcess"/>
    <dgm:cxn modelId="{41497D1E-024D-4191-90DF-6F9C21208332}" type="presOf" srcId="{A0957D64-A434-4FA7-A46F-0A93D15E09B1}" destId="{20AE63B5-D934-458F-9959-D48B0F0ADB6E}" srcOrd="0" destOrd="0" presId="urn:microsoft.com/office/officeart/2009/3/layout/PhasedProcess"/>
    <dgm:cxn modelId="{573B905F-63E4-4B88-87AC-4F39F02DFEE5}" type="presOf" srcId="{3BAB1992-3BC9-483A-8B61-4CCD76F15D33}" destId="{CF4DFAF5-B3AB-4E26-B91B-7E45E5636A52}" srcOrd="0" destOrd="0" presId="urn:microsoft.com/office/officeart/2009/3/layout/PhasedProcess"/>
    <dgm:cxn modelId="{48EA9468-DA3B-48F6-83C5-58AE4604F8AD}" type="presOf" srcId="{9A2529A7-4A56-49FD-B1D3-E5DAA8C16669}" destId="{6EFC174D-1EA8-4BBD-A121-9FC8672890DB}" srcOrd="0" destOrd="0" presId="urn:microsoft.com/office/officeart/2009/3/layout/PhasedProcess"/>
    <dgm:cxn modelId="{F5FEE952-1DDE-4507-A01C-EF01FA272FE9}" type="presParOf" srcId="{6EFC174D-1EA8-4BBD-A121-9FC8672890DB}" destId="{B0339512-7C8B-47E8-AC97-12B08B116370}" srcOrd="0" destOrd="0" presId="urn:microsoft.com/office/officeart/2009/3/layout/PhasedProcess"/>
    <dgm:cxn modelId="{D10AFD7F-597E-4562-9BAF-4099961E79A9}" type="presParOf" srcId="{6EFC174D-1EA8-4BBD-A121-9FC8672890DB}" destId="{39448F7B-1396-4310-A144-53F38E42A0C1}" srcOrd="1" destOrd="0" presId="urn:microsoft.com/office/officeart/2009/3/layout/PhasedProcess"/>
    <dgm:cxn modelId="{38B27425-E10E-47C0-8752-53A45DCDB866}" type="presParOf" srcId="{6EFC174D-1EA8-4BBD-A121-9FC8672890DB}" destId="{FE9A41B6-4EAF-4ED9-AC8D-8077395901D2}" srcOrd="2" destOrd="0" presId="urn:microsoft.com/office/officeart/2009/3/layout/PhasedProcess"/>
    <dgm:cxn modelId="{C9106EF7-E35E-4F69-8757-A7C308B0D8D7}" type="presParOf" srcId="{6EFC174D-1EA8-4BBD-A121-9FC8672890DB}" destId="{D0CF3121-0ABC-4622-9F75-35F6A655B775}" srcOrd="3" destOrd="0" presId="urn:microsoft.com/office/officeart/2009/3/layout/PhasedProcess"/>
    <dgm:cxn modelId="{C60E725D-86AB-4A07-90C1-350E0AC74E34}" type="presParOf" srcId="{D0CF3121-0ABC-4622-9F75-35F6A655B775}" destId="{20AE63B5-D934-458F-9959-D48B0F0ADB6E}" srcOrd="0" destOrd="0" presId="urn:microsoft.com/office/officeart/2009/3/layout/PhasedProcess"/>
    <dgm:cxn modelId="{226542CD-640C-422A-87B3-B68FEEFE02BD}" type="presParOf" srcId="{D0CF3121-0ABC-4622-9F75-35F6A655B775}" destId="{918A7553-F383-436A-83E5-0A420F518535}" srcOrd="1" destOrd="0" presId="urn:microsoft.com/office/officeart/2009/3/layout/PhasedProcess"/>
    <dgm:cxn modelId="{6D9B1B46-2622-45ED-B16C-0E06481FDBBE}" type="presParOf" srcId="{6EFC174D-1EA8-4BBD-A121-9FC8672890DB}" destId="{2D8E0A52-DC3E-47F7-876F-C2BE55161327}" srcOrd="4" destOrd="0" presId="urn:microsoft.com/office/officeart/2009/3/layout/PhasedProcess"/>
    <dgm:cxn modelId="{C9866DEB-64E5-46A6-BCF8-C6205E133832}" type="presParOf" srcId="{2D8E0A52-DC3E-47F7-876F-C2BE55161327}" destId="{E66BC7E1-26B2-456F-B5F8-08A52E8F5E7D}" srcOrd="0" destOrd="0" presId="urn:microsoft.com/office/officeart/2009/3/layout/PhasedProcess"/>
    <dgm:cxn modelId="{099EE237-1901-4C9B-AB0B-852C0A7CBED7}" type="presParOf" srcId="{2D8E0A52-DC3E-47F7-876F-C2BE55161327}" destId="{BACBBE51-C8BB-4F3B-BBCC-640D02E3A43A}" srcOrd="1" destOrd="0" presId="urn:microsoft.com/office/officeart/2009/3/layout/PhasedProcess"/>
    <dgm:cxn modelId="{80C2DC11-3204-4D01-B441-92A31CD2900A}" type="presParOf" srcId="{2D8E0A52-DC3E-47F7-876F-C2BE55161327}" destId="{543E4EF3-770E-482D-B0C1-4029E405ABF0}" srcOrd="2" destOrd="0" presId="urn:microsoft.com/office/officeart/2009/3/layout/PhasedProcess"/>
    <dgm:cxn modelId="{C40F4187-32BE-485C-868E-D05D52B8D5C4}" type="presParOf" srcId="{2D8E0A52-DC3E-47F7-876F-C2BE55161327}" destId="{CF4DFAF5-B3AB-4E26-B91B-7E45E5636A52}" srcOrd="3" destOrd="0" presId="urn:microsoft.com/office/officeart/2009/3/layout/PhasedProcess"/>
    <dgm:cxn modelId="{CC1F049E-2C63-4F3F-BF2E-C4DB2D411D6B}" type="presParOf" srcId="{2D8E0A52-DC3E-47F7-876F-C2BE55161327}" destId="{45649F4F-1160-484F-AF8B-549D29A11A42}" srcOrd="4" destOrd="0" presId="urn:microsoft.com/office/officeart/2009/3/layout/PhasedProcess"/>
    <dgm:cxn modelId="{CEEC676D-EF33-4434-A981-FFBADEEEA407}" type="presParOf" srcId="{6EFC174D-1EA8-4BBD-A121-9FC8672890DB}" destId="{985F5A3B-6C1E-40F3-A99D-AE41EEBA0554}" srcOrd="5" destOrd="0" presId="urn:microsoft.com/office/officeart/2009/3/layout/Phased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A2529A7-4A56-49FD-B1D3-E5DAA8C16669}" type="doc">
      <dgm:prSet loTypeId="urn:microsoft.com/office/officeart/2009/3/layout/PhasedProcess" loCatId="process" qsTypeId="urn:microsoft.com/office/officeart/2005/8/quickstyle/simple2" qsCatId="simple" csTypeId="urn:microsoft.com/office/officeart/2005/8/colors/accent1_2" csCatId="accent1" phldr="1"/>
      <dgm:spPr/>
      <dgm:t>
        <a:bodyPr/>
        <a:lstStyle/>
        <a:p>
          <a:endParaRPr lang="en-US"/>
        </a:p>
      </dgm:t>
    </dgm:pt>
    <dgm:pt modelId="{D950FF1E-3E91-4FF3-9DC1-2FA163FE2657}">
      <dgm:prSet phldrT="[Text]"/>
      <dgm:spPr/>
      <dgm:t>
        <a:bodyPr/>
        <a:lstStyle/>
        <a:p>
          <a:r>
            <a:rPr lang="en-US" dirty="0" smtClean="0">
              <a:solidFill>
                <a:schemeClr val="accent5"/>
              </a:solidFill>
            </a:rPr>
            <a:t>current</a:t>
          </a:r>
          <a:endParaRPr lang="en-US" dirty="0">
            <a:solidFill>
              <a:schemeClr val="accent5"/>
            </a:solidFill>
          </a:endParaRPr>
        </a:p>
      </dgm:t>
    </dgm:pt>
    <dgm:pt modelId="{0EE4CE68-BC77-4D10-85AF-439D48111EF1}" type="parTrans" cxnId="{9B2A137E-D3CC-457A-8436-7FFA3644C6CA}">
      <dgm:prSet/>
      <dgm:spPr/>
      <dgm:t>
        <a:bodyPr/>
        <a:lstStyle/>
        <a:p>
          <a:endParaRPr lang="en-US"/>
        </a:p>
      </dgm:t>
    </dgm:pt>
    <dgm:pt modelId="{9E9E1F95-9088-48CD-86FF-1F3DB0563D15}" type="sibTrans" cxnId="{9B2A137E-D3CC-457A-8436-7FFA3644C6CA}">
      <dgm:prSet/>
      <dgm:spPr/>
      <dgm:t>
        <a:bodyPr/>
        <a:lstStyle/>
        <a:p>
          <a:endParaRPr lang="en-US"/>
        </a:p>
      </dgm:t>
    </dgm:pt>
    <dgm:pt modelId="{47A13785-F577-417A-BC9D-0E73741000AC}">
      <dgm:prSet phldrT="[Text]" custT="1"/>
      <dgm:spPr>
        <a:solidFill>
          <a:schemeClr val="accent2">
            <a:alpha val="74000"/>
          </a:schemeClr>
        </a:solidFill>
      </dgm:spPr>
      <dgm:t>
        <a:bodyPr/>
        <a:lstStyle/>
        <a:p>
          <a:r>
            <a:rPr lang="en-US" sz="2000" b="1" dirty="0" smtClean="0">
              <a:solidFill>
                <a:schemeClr val="bg1"/>
              </a:solidFill>
            </a:rPr>
            <a:t>AFCARS</a:t>
          </a:r>
          <a:endParaRPr lang="en-US" sz="2000" b="1" dirty="0">
            <a:solidFill>
              <a:schemeClr val="bg1"/>
            </a:solidFill>
          </a:endParaRPr>
        </a:p>
      </dgm:t>
    </dgm:pt>
    <dgm:pt modelId="{6C4F8766-C70C-4DFC-BE36-57C1C75C8EC1}" type="parTrans" cxnId="{7BD7A62E-F07A-4624-BB24-54BE89476F1E}">
      <dgm:prSet/>
      <dgm:spPr/>
      <dgm:t>
        <a:bodyPr/>
        <a:lstStyle/>
        <a:p>
          <a:endParaRPr lang="en-US"/>
        </a:p>
      </dgm:t>
    </dgm:pt>
    <dgm:pt modelId="{9E2E8FBC-C211-4496-AFA3-6723747F2370}" type="sibTrans" cxnId="{7BD7A62E-F07A-4624-BB24-54BE89476F1E}">
      <dgm:prSet/>
      <dgm:spPr/>
      <dgm:t>
        <a:bodyPr/>
        <a:lstStyle/>
        <a:p>
          <a:endParaRPr lang="en-US"/>
        </a:p>
      </dgm:t>
    </dgm:pt>
    <dgm:pt modelId="{65FD384D-8DC0-431D-8658-D9173D242A6A}">
      <dgm:prSet phldrT="[Text]"/>
      <dgm:spPr/>
      <dgm:t>
        <a:bodyPr/>
        <a:lstStyle/>
        <a:p>
          <a:r>
            <a:rPr lang="en-US" dirty="0" smtClean="0">
              <a:solidFill>
                <a:schemeClr val="accent5"/>
              </a:solidFill>
            </a:rPr>
            <a:t>proposed</a:t>
          </a:r>
          <a:endParaRPr lang="en-US" dirty="0">
            <a:solidFill>
              <a:schemeClr val="accent5"/>
            </a:solidFill>
          </a:endParaRPr>
        </a:p>
      </dgm:t>
    </dgm:pt>
    <dgm:pt modelId="{1C169805-BC95-41CB-B354-C91D4D6B6ABE}" type="sibTrans" cxnId="{EFB65B2C-0B28-49CD-B10A-717C18066512}">
      <dgm:prSet/>
      <dgm:spPr/>
      <dgm:t>
        <a:bodyPr/>
        <a:lstStyle/>
        <a:p>
          <a:endParaRPr lang="en-US"/>
        </a:p>
      </dgm:t>
    </dgm:pt>
    <dgm:pt modelId="{8B744D59-8758-4BAC-9CB3-DFD45CB0462F}" type="parTrans" cxnId="{EFB65B2C-0B28-49CD-B10A-717C18066512}">
      <dgm:prSet/>
      <dgm:spPr/>
      <dgm:t>
        <a:bodyPr/>
        <a:lstStyle/>
        <a:p>
          <a:endParaRPr lang="en-US"/>
        </a:p>
      </dgm:t>
    </dgm:pt>
    <dgm:pt modelId="{A0957D64-A434-4FA7-A46F-0A93D15E09B1}">
      <dgm:prSet phldrT="[Text]" custT="1"/>
      <dgm:spPr>
        <a:solidFill>
          <a:srgbClr val="7030A0">
            <a:alpha val="77000"/>
          </a:srgbClr>
        </a:solidFill>
      </dgm:spPr>
      <dgm:t>
        <a:bodyPr/>
        <a:lstStyle/>
        <a:p>
          <a:r>
            <a:rPr lang="en-US" sz="1900" b="1" smtClean="0">
              <a:solidFill>
                <a:schemeClr val="bg1"/>
              </a:solidFill>
            </a:rPr>
            <a:t>combined compliance review </a:t>
          </a:r>
          <a:endParaRPr lang="en-US" sz="1900" b="1" dirty="0">
            <a:solidFill>
              <a:schemeClr val="bg1"/>
            </a:solidFill>
          </a:endParaRPr>
        </a:p>
      </dgm:t>
    </dgm:pt>
    <dgm:pt modelId="{031F69C6-17B2-47D6-A453-2DBEAB1A3014}" type="sibTrans" cxnId="{C591CE08-867E-4ACF-8EA0-73C89990CB38}">
      <dgm:prSet/>
      <dgm:spPr/>
      <dgm:t>
        <a:bodyPr/>
        <a:lstStyle/>
        <a:p>
          <a:endParaRPr lang="en-US"/>
        </a:p>
      </dgm:t>
    </dgm:pt>
    <dgm:pt modelId="{3DFFB09B-76F0-440A-9BAA-B72F33590192}" type="parTrans" cxnId="{C591CE08-867E-4ACF-8EA0-73C89990CB38}">
      <dgm:prSet/>
      <dgm:spPr/>
      <dgm:t>
        <a:bodyPr/>
        <a:lstStyle/>
        <a:p>
          <a:endParaRPr lang="en-US"/>
        </a:p>
      </dgm:t>
    </dgm:pt>
    <dgm:pt modelId="{3BAB1992-3BC9-483A-8B61-4CCD76F15D33}">
      <dgm:prSet phldrT="[Text]" custT="1"/>
      <dgm:spPr>
        <a:solidFill>
          <a:srgbClr val="C00000">
            <a:alpha val="73000"/>
          </a:srgbClr>
        </a:solidFill>
      </dgm:spPr>
      <dgm:t>
        <a:bodyPr/>
        <a:lstStyle/>
        <a:p>
          <a:r>
            <a:rPr lang="en-US" sz="2000" b="1" dirty="0" smtClean="0">
              <a:solidFill>
                <a:schemeClr val="bg1"/>
              </a:solidFill>
            </a:rPr>
            <a:t>SACWIS</a:t>
          </a:r>
          <a:endParaRPr lang="en-US" sz="2000" b="1" dirty="0">
            <a:solidFill>
              <a:schemeClr val="bg1"/>
            </a:solidFill>
          </a:endParaRPr>
        </a:p>
      </dgm:t>
    </dgm:pt>
    <dgm:pt modelId="{63417322-6BE9-4218-B448-0F2904027E36}" type="parTrans" cxnId="{584B7687-CD54-4BEB-9A5F-568B745D97E3}">
      <dgm:prSet/>
      <dgm:spPr/>
      <dgm:t>
        <a:bodyPr/>
        <a:lstStyle/>
        <a:p>
          <a:endParaRPr lang="en-US"/>
        </a:p>
      </dgm:t>
    </dgm:pt>
    <dgm:pt modelId="{71CC3B38-8B8B-48E5-B5E2-C66C5AC5A581}" type="sibTrans" cxnId="{584B7687-CD54-4BEB-9A5F-568B745D97E3}">
      <dgm:prSet/>
      <dgm:spPr/>
      <dgm:t>
        <a:bodyPr/>
        <a:lstStyle/>
        <a:p>
          <a:endParaRPr lang="en-US"/>
        </a:p>
      </dgm:t>
    </dgm:pt>
    <dgm:pt modelId="{6EFC174D-1EA8-4BBD-A121-9FC8672890DB}" type="pres">
      <dgm:prSet presAssocID="{9A2529A7-4A56-49FD-B1D3-E5DAA8C16669}" presName="Name0" presStyleCnt="0">
        <dgm:presLayoutVars>
          <dgm:chMax val="3"/>
          <dgm:chPref val="3"/>
          <dgm:bulletEnabled val="1"/>
          <dgm:dir/>
          <dgm:animLvl val="lvl"/>
        </dgm:presLayoutVars>
      </dgm:prSet>
      <dgm:spPr/>
      <dgm:t>
        <a:bodyPr/>
        <a:lstStyle/>
        <a:p>
          <a:endParaRPr lang="en-US"/>
        </a:p>
      </dgm:t>
    </dgm:pt>
    <dgm:pt modelId="{B0339512-7C8B-47E8-AC97-12B08B116370}" type="pres">
      <dgm:prSet presAssocID="{9A2529A7-4A56-49FD-B1D3-E5DAA8C16669}" presName="arc1" presStyleLbl="node1" presStyleIdx="0" presStyleCnt="2"/>
      <dgm:spPr/>
    </dgm:pt>
    <dgm:pt modelId="{39448F7B-1396-4310-A144-53F38E42A0C1}" type="pres">
      <dgm:prSet presAssocID="{9A2529A7-4A56-49FD-B1D3-E5DAA8C16669}" presName="arc3" presStyleLbl="node1" presStyleIdx="1" presStyleCnt="2"/>
      <dgm:spPr/>
    </dgm:pt>
    <dgm:pt modelId="{FE9A41B6-4EAF-4ED9-AC8D-8077395901D2}" type="pres">
      <dgm:prSet presAssocID="{9A2529A7-4A56-49FD-B1D3-E5DAA8C16669}" presName="parentText2" presStyleLbl="revTx" presStyleIdx="0" presStyleCnt="2" custLinFactNeighborX="1016" custLinFactNeighborY="-39790">
        <dgm:presLayoutVars>
          <dgm:chMax val="4"/>
          <dgm:chPref val="3"/>
          <dgm:bulletEnabled val="1"/>
        </dgm:presLayoutVars>
      </dgm:prSet>
      <dgm:spPr/>
      <dgm:t>
        <a:bodyPr/>
        <a:lstStyle/>
        <a:p>
          <a:endParaRPr lang="en-US"/>
        </a:p>
      </dgm:t>
    </dgm:pt>
    <dgm:pt modelId="{D0CF3121-0ABC-4622-9F75-35F6A655B775}" type="pres">
      <dgm:prSet presAssocID="{9A2529A7-4A56-49FD-B1D3-E5DAA8C16669}" presName="middleComposite" presStyleCnt="0"/>
      <dgm:spPr/>
    </dgm:pt>
    <dgm:pt modelId="{20AE63B5-D934-458F-9959-D48B0F0ADB6E}" type="pres">
      <dgm:prSet presAssocID="{A0957D64-A434-4FA7-A46F-0A93D15E09B1}" presName="circ1" presStyleLbl="vennNode1" presStyleIdx="0" presStyleCnt="6" custScaleX="107424" custScaleY="107307"/>
      <dgm:spPr/>
      <dgm:t>
        <a:bodyPr/>
        <a:lstStyle/>
        <a:p>
          <a:endParaRPr lang="en-US"/>
        </a:p>
      </dgm:t>
    </dgm:pt>
    <dgm:pt modelId="{918A7553-F383-436A-83E5-0A420F518535}" type="pres">
      <dgm:prSet presAssocID="{A0957D64-A434-4FA7-A46F-0A93D15E09B1}" presName="circ1Tx" presStyleLbl="revTx" presStyleIdx="0" presStyleCnt="2">
        <dgm:presLayoutVars>
          <dgm:chMax val="0"/>
          <dgm:chPref val="0"/>
        </dgm:presLayoutVars>
      </dgm:prSet>
      <dgm:spPr/>
      <dgm:t>
        <a:bodyPr/>
        <a:lstStyle/>
        <a:p>
          <a:endParaRPr lang="en-US"/>
        </a:p>
      </dgm:t>
    </dgm:pt>
    <dgm:pt modelId="{2D8E0A52-DC3E-47F7-876F-C2BE55161327}" type="pres">
      <dgm:prSet presAssocID="{9A2529A7-4A56-49FD-B1D3-E5DAA8C16669}" presName="leftComposite" presStyleCnt="0"/>
      <dgm:spPr/>
    </dgm:pt>
    <dgm:pt modelId="{E66BC7E1-26B2-456F-B5F8-08A52E8F5E7D}" type="pres">
      <dgm:prSet presAssocID="{47A13785-F577-417A-BC9D-0E73741000AC}" presName="childText1_1" presStyleLbl="vennNode1" presStyleIdx="1" presStyleCnt="6" custScaleX="154573" custScaleY="137199" custLinFactNeighborX="43302" custLinFactNeighborY="96075">
        <dgm:presLayoutVars>
          <dgm:chMax val="0"/>
          <dgm:chPref val="0"/>
        </dgm:presLayoutVars>
      </dgm:prSet>
      <dgm:spPr/>
      <dgm:t>
        <a:bodyPr/>
        <a:lstStyle/>
        <a:p>
          <a:endParaRPr lang="en-US"/>
        </a:p>
      </dgm:t>
    </dgm:pt>
    <dgm:pt modelId="{BACBBE51-C8BB-4F3B-BBCC-640D02E3A43A}" type="pres">
      <dgm:prSet presAssocID="{47A13785-F577-417A-BC9D-0E73741000AC}" presName="ellipse1" presStyleLbl="vennNode1" presStyleIdx="2" presStyleCnt="6" custLinFactNeighborX="49967" custLinFactNeighborY="30704"/>
      <dgm:spPr/>
    </dgm:pt>
    <dgm:pt modelId="{543E4EF3-770E-482D-B0C1-4029E405ABF0}" type="pres">
      <dgm:prSet presAssocID="{47A13785-F577-417A-BC9D-0E73741000AC}" presName="ellipse2" presStyleLbl="vennNode1" presStyleIdx="3" presStyleCnt="6" custLinFactX="-28000" custLinFactNeighborX="-100000" custLinFactNeighborY="41353"/>
      <dgm:spPr>
        <a:blipFill rotWithShape="0">
          <a:blip xmlns:r="http://schemas.openxmlformats.org/officeDocument/2006/relationships" r:embed="rId1"/>
          <a:stretch>
            <a:fillRect/>
          </a:stretch>
        </a:blipFill>
      </dgm:spPr>
      <dgm:t>
        <a:bodyPr/>
        <a:lstStyle/>
        <a:p>
          <a:endParaRPr lang="en-US"/>
        </a:p>
      </dgm:t>
    </dgm:pt>
    <dgm:pt modelId="{CF4DFAF5-B3AB-4E26-B91B-7E45E5636A52}" type="pres">
      <dgm:prSet presAssocID="{3BAB1992-3BC9-483A-8B61-4CCD76F15D33}" presName="childText1_2" presStyleLbl="vennNode1" presStyleIdx="4" presStyleCnt="6" custScaleX="152376" custScaleY="148962" custLinFactX="-1959" custLinFactY="-12125" custLinFactNeighborX="-100000" custLinFactNeighborY="-100000">
        <dgm:presLayoutVars>
          <dgm:chMax val="0"/>
          <dgm:chPref val="0"/>
        </dgm:presLayoutVars>
      </dgm:prSet>
      <dgm:spPr/>
      <dgm:t>
        <a:bodyPr/>
        <a:lstStyle/>
        <a:p>
          <a:endParaRPr lang="en-US"/>
        </a:p>
      </dgm:t>
    </dgm:pt>
    <dgm:pt modelId="{45649F4F-1160-484F-AF8B-549D29A11A42}" type="pres">
      <dgm:prSet presAssocID="{3BAB1992-3BC9-483A-8B61-4CCD76F15D33}" presName="ellipse3" presStyleLbl="vennNode1" presStyleIdx="5" presStyleCnt="6" custLinFactX="-80523" custLinFactNeighborX="-100000" custLinFactNeighborY="-21120"/>
      <dgm:spPr/>
    </dgm:pt>
    <dgm:pt modelId="{985F5A3B-6C1E-40F3-A99D-AE41EEBA0554}" type="pres">
      <dgm:prSet presAssocID="{9A2529A7-4A56-49FD-B1D3-E5DAA8C16669}" presName="parentText1" presStyleLbl="revTx" presStyleIdx="1" presStyleCnt="2" custLinFactNeighborX="1454" custLinFactNeighborY="-26518">
        <dgm:presLayoutVars>
          <dgm:chMax val="4"/>
          <dgm:chPref val="3"/>
          <dgm:bulletEnabled val="1"/>
        </dgm:presLayoutVars>
      </dgm:prSet>
      <dgm:spPr/>
      <dgm:t>
        <a:bodyPr/>
        <a:lstStyle/>
        <a:p>
          <a:endParaRPr lang="en-US"/>
        </a:p>
      </dgm:t>
    </dgm:pt>
  </dgm:ptLst>
  <dgm:cxnLst>
    <dgm:cxn modelId="{B5E7E652-A57A-455B-A4FC-65452C137B35}" type="presOf" srcId="{A0957D64-A434-4FA7-A46F-0A93D15E09B1}" destId="{20AE63B5-D934-458F-9959-D48B0F0ADB6E}" srcOrd="0" destOrd="0" presId="urn:microsoft.com/office/officeart/2009/3/layout/PhasedProcess"/>
    <dgm:cxn modelId="{520B77A6-6B0A-4C0B-A096-0079B69C8C66}" type="presOf" srcId="{47A13785-F577-417A-BC9D-0E73741000AC}" destId="{E66BC7E1-26B2-456F-B5F8-08A52E8F5E7D}" srcOrd="0" destOrd="0" presId="urn:microsoft.com/office/officeart/2009/3/layout/PhasedProcess"/>
    <dgm:cxn modelId="{9B2A137E-D3CC-457A-8436-7FFA3644C6CA}" srcId="{9A2529A7-4A56-49FD-B1D3-E5DAA8C16669}" destId="{D950FF1E-3E91-4FF3-9DC1-2FA163FE2657}" srcOrd="0" destOrd="0" parTransId="{0EE4CE68-BC77-4D10-85AF-439D48111EF1}" sibTransId="{9E9E1F95-9088-48CD-86FF-1F3DB0563D15}"/>
    <dgm:cxn modelId="{EFB65B2C-0B28-49CD-B10A-717C18066512}" srcId="{9A2529A7-4A56-49FD-B1D3-E5DAA8C16669}" destId="{65FD384D-8DC0-431D-8658-D9173D242A6A}" srcOrd="1" destOrd="0" parTransId="{8B744D59-8758-4BAC-9CB3-DFD45CB0462F}" sibTransId="{1C169805-BC95-41CB-B354-C91D4D6B6ABE}"/>
    <dgm:cxn modelId="{584B7687-CD54-4BEB-9A5F-568B745D97E3}" srcId="{D950FF1E-3E91-4FF3-9DC1-2FA163FE2657}" destId="{3BAB1992-3BC9-483A-8B61-4CCD76F15D33}" srcOrd="1" destOrd="0" parTransId="{63417322-6BE9-4218-B448-0F2904027E36}" sibTransId="{71CC3B38-8B8B-48E5-B5E2-C66C5AC5A581}"/>
    <dgm:cxn modelId="{E2D852B1-0307-4D66-83B8-AC925DFA3D79}" type="presOf" srcId="{65FD384D-8DC0-431D-8658-D9173D242A6A}" destId="{FE9A41B6-4EAF-4ED9-AC8D-8077395901D2}" srcOrd="0" destOrd="0" presId="urn:microsoft.com/office/officeart/2009/3/layout/PhasedProcess"/>
    <dgm:cxn modelId="{815B5983-EF44-4035-86A0-A1963ACFED64}" type="presOf" srcId="{D950FF1E-3E91-4FF3-9DC1-2FA163FE2657}" destId="{985F5A3B-6C1E-40F3-A99D-AE41EEBA0554}" srcOrd="0" destOrd="0" presId="urn:microsoft.com/office/officeart/2009/3/layout/PhasedProcess"/>
    <dgm:cxn modelId="{C591CE08-867E-4ACF-8EA0-73C89990CB38}" srcId="{65FD384D-8DC0-431D-8658-D9173D242A6A}" destId="{A0957D64-A434-4FA7-A46F-0A93D15E09B1}" srcOrd="0" destOrd="0" parTransId="{3DFFB09B-76F0-440A-9BAA-B72F33590192}" sibTransId="{031F69C6-17B2-47D6-A453-2DBEAB1A3014}"/>
    <dgm:cxn modelId="{7BD7A62E-F07A-4624-BB24-54BE89476F1E}" srcId="{D950FF1E-3E91-4FF3-9DC1-2FA163FE2657}" destId="{47A13785-F577-417A-BC9D-0E73741000AC}" srcOrd="0" destOrd="0" parTransId="{6C4F8766-C70C-4DFC-BE36-57C1C75C8EC1}" sibTransId="{9E2E8FBC-C211-4496-AFA3-6723747F2370}"/>
    <dgm:cxn modelId="{490B5A93-AC2C-413B-927D-F0447BB0F1A7}" type="presOf" srcId="{9A2529A7-4A56-49FD-B1D3-E5DAA8C16669}" destId="{6EFC174D-1EA8-4BBD-A121-9FC8672890DB}" srcOrd="0" destOrd="0" presId="urn:microsoft.com/office/officeart/2009/3/layout/PhasedProcess"/>
    <dgm:cxn modelId="{DF7FC8C8-1A7E-4BC7-9890-D30348253392}" type="presOf" srcId="{3BAB1992-3BC9-483A-8B61-4CCD76F15D33}" destId="{CF4DFAF5-B3AB-4E26-B91B-7E45E5636A52}" srcOrd="0" destOrd="0" presId="urn:microsoft.com/office/officeart/2009/3/layout/PhasedProcess"/>
    <dgm:cxn modelId="{F5CB2B48-5FC0-43BD-8835-BF92D3D1A005}" type="presOf" srcId="{A0957D64-A434-4FA7-A46F-0A93D15E09B1}" destId="{918A7553-F383-436A-83E5-0A420F518535}" srcOrd="1" destOrd="0" presId="urn:microsoft.com/office/officeart/2009/3/layout/PhasedProcess"/>
    <dgm:cxn modelId="{2C375D19-4114-4A22-9621-B4344F89E546}" type="presParOf" srcId="{6EFC174D-1EA8-4BBD-A121-9FC8672890DB}" destId="{B0339512-7C8B-47E8-AC97-12B08B116370}" srcOrd="0" destOrd="0" presId="urn:microsoft.com/office/officeart/2009/3/layout/PhasedProcess"/>
    <dgm:cxn modelId="{0E1AED01-A234-4509-B1EC-0E839D4A6C04}" type="presParOf" srcId="{6EFC174D-1EA8-4BBD-A121-9FC8672890DB}" destId="{39448F7B-1396-4310-A144-53F38E42A0C1}" srcOrd="1" destOrd="0" presId="urn:microsoft.com/office/officeart/2009/3/layout/PhasedProcess"/>
    <dgm:cxn modelId="{01A77D8F-D3C7-449B-A414-D9C0BC123E10}" type="presParOf" srcId="{6EFC174D-1EA8-4BBD-A121-9FC8672890DB}" destId="{FE9A41B6-4EAF-4ED9-AC8D-8077395901D2}" srcOrd="2" destOrd="0" presId="urn:microsoft.com/office/officeart/2009/3/layout/PhasedProcess"/>
    <dgm:cxn modelId="{9CFA849B-C7F9-4621-A6A8-E58660D8D283}" type="presParOf" srcId="{6EFC174D-1EA8-4BBD-A121-9FC8672890DB}" destId="{D0CF3121-0ABC-4622-9F75-35F6A655B775}" srcOrd="3" destOrd="0" presId="urn:microsoft.com/office/officeart/2009/3/layout/PhasedProcess"/>
    <dgm:cxn modelId="{FF00D87E-A95A-478B-AC65-89E97DD44625}" type="presParOf" srcId="{D0CF3121-0ABC-4622-9F75-35F6A655B775}" destId="{20AE63B5-D934-458F-9959-D48B0F0ADB6E}" srcOrd="0" destOrd="0" presId="urn:microsoft.com/office/officeart/2009/3/layout/PhasedProcess"/>
    <dgm:cxn modelId="{2EB0BDFF-0112-43D6-819D-B0493DB8C606}" type="presParOf" srcId="{D0CF3121-0ABC-4622-9F75-35F6A655B775}" destId="{918A7553-F383-436A-83E5-0A420F518535}" srcOrd="1" destOrd="0" presId="urn:microsoft.com/office/officeart/2009/3/layout/PhasedProcess"/>
    <dgm:cxn modelId="{0F9466E1-E834-4A1D-8D0F-65F2E8A8A8ED}" type="presParOf" srcId="{6EFC174D-1EA8-4BBD-A121-9FC8672890DB}" destId="{2D8E0A52-DC3E-47F7-876F-C2BE55161327}" srcOrd="4" destOrd="0" presId="urn:microsoft.com/office/officeart/2009/3/layout/PhasedProcess"/>
    <dgm:cxn modelId="{1C436EC6-03A6-43F1-9B9B-54F8FFC99B57}" type="presParOf" srcId="{2D8E0A52-DC3E-47F7-876F-C2BE55161327}" destId="{E66BC7E1-26B2-456F-B5F8-08A52E8F5E7D}" srcOrd="0" destOrd="0" presId="urn:microsoft.com/office/officeart/2009/3/layout/PhasedProcess"/>
    <dgm:cxn modelId="{302C3F89-8857-40E4-ADBF-C767BFC84F74}" type="presParOf" srcId="{2D8E0A52-DC3E-47F7-876F-C2BE55161327}" destId="{BACBBE51-C8BB-4F3B-BBCC-640D02E3A43A}" srcOrd="1" destOrd="0" presId="urn:microsoft.com/office/officeart/2009/3/layout/PhasedProcess"/>
    <dgm:cxn modelId="{97FD8B32-06FF-4EB8-B029-B376424EF42F}" type="presParOf" srcId="{2D8E0A52-DC3E-47F7-876F-C2BE55161327}" destId="{543E4EF3-770E-482D-B0C1-4029E405ABF0}" srcOrd="2" destOrd="0" presId="urn:microsoft.com/office/officeart/2009/3/layout/PhasedProcess"/>
    <dgm:cxn modelId="{17632577-24E1-4728-B05C-AF8F8601905B}" type="presParOf" srcId="{2D8E0A52-DC3E-47F7-876F-C2BE55161327}" destId="{CF4DFAF5-B3AB-4E26-B91B-7E45E5636A52}" srcOrd="3" destOrd="0" presId="urn:microsoft.com/office/officeart/2009/3/layout/PhasedProcess"/>
    <dgm:cxn modelId="{03E49402-F0E8-4A26-8FD0-B72C33F0A215}" type="presParOf" srcId="{2D8E0A52-DC3E-47F7-876F-C2BE55161327}" destId="{45649F4F-1160-484F-AF8B-549D29A11A42}" srcOrd="4" destOrd="0" presId="urn:microsoft.com/office/officeart/2009/3/layout/PhasedProcess"/>
    <dgm:cxn modelId="{C9892BCA-C828-4A71-9368-55B212A153BB}" type="presParOf" srcId="{6EFC174D-1EA8-4BBD-A121-9FC8672890DB}" destId="{985F5A3B-6C1E-40F3-A99D-AE41EEBA0554}" srcOrd="5" destOrd="0" presId="urn:microsoft.com/office/officeart/2009/3/layout/Phased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719CF2F-550F-414C-A1E8-AE11B8153DB6}" type="doc">
      <dgm:prSet loTypeId="urn:microsoft.com/office/officeart/2009/3/layout/BlockDescendingList" loCatId="list" qsTypeId="urn:microsoft.com/office/officeart/2005/8/quickstyle/simple2" qsCatId="simple" csTypeId="urn:microsoft.com/office/officeart/2005/8/colors/accent2_3" csCatId="accent2" phldr="1"/>
      <dgm:spPr/>
      <dgm:t>
        <a:bodyPr/>
        <a:lstStyle/>
        <a:p>
          <a:endParaRPr lang="en-US"/>
        </a:p>
      </dgm:t>
    </dgm:pt>
    <dgm:pt modelId="{652CA197-029A-41C0-B8F2-76FE4A8FD467}">
      <dgm:prSet phldrT="[Text]"/>
      <dgm:spPr/>
      <dgm:t>
        <a:bodyPr/>
        <a:lstStyle/>
        <a:p>
          <a:r>
            <a:rPr lang="en-US" dirty="0" smtClean="0"/>
            <a:t>NRCs &amp; ICs</a:t>
          </a:r>
          <a:endParaRPr lang="en-US" dirty="0"/>
        </a:p>
      </dgm:t>
    </dgm:pt>
    <dgm:pt modelId="{DD646A68-0107-44EF-9A1E-149B9EB86D16}" type="parTrans" cxnId="{F8947A52-A960-4156-B083-86BA5030DB28}">
      <dgm:prSet/>
      <dgm:spPr/>
      <dgm:t>
        <a:bodyPr/>
        <a:lstStyle/>
        <a:p>
          <a:endParaRPr lang="en-US"/>
        </a:p>
      </dgm:t>
    </dgm:pt>
    <dgm:pt modelId="{6CAB0FCA-737C-498B-978F-5D18C9E7AE31}" type="sibTrans" cxnId="{F8947A52-A960-4156-B083-86BA5030DB28}">
      <dgm:prSet/>
      <dgm:spPr/>
      <dgm:t>
        <a:bodyPr/>
        <a:lstStyle/>
        <a:p>
          <a:endParaRPr lang="en-US"/>
        </a:p>
      </dgm:t>
    </dgm:pt>
    <dgm:pt modelId="{46D3A762-E5F2-470D-A47E-1075147E254F}">
      <dgm:prSet phldrT="[Text]" custT="1"/>
      <dgm:spPr/>
      <dgm:t>
        <a:bodyPr/>
        <a:lstStyle/>
        <a:p>
          <a:r>
            <a:rPr lang="en-US" sz="1600" dirty="0" smtClean="0"/>
            <a:t>relevant and timely technical assistance</a:t>
          </a:r>
        </a:p>
        <a:p>
          <a:endParaRPr lang="en-US" sz="1600" dirty="0" smtClean="0"/>
        </a:p>
        <a:p>
          <a:endParaRPr lang="en-US" sz="1600" dirty="0"/>
        </a:p>
      </dgm:t>
    </dgm:pt>
    <dgm:pt modelId="{752E8835-EB10-4ED9-AFDA-A10E0E57D49B}" type="parTrans" cxnId="{46D62536-D506-4212-8EBE-930EC1966793}">
      <dgm:prSet/>
      <dgm:spPr/>
      <dgm:t>
        <a:bodyPr/>
        <a:lstStyle/>
        <a:p>
          <a:endParaRPr lang="en-US"/>
        </a:p>
      </dgm:t>
    </dgm:pt>
    <dgm:pt modelId="{602DA1BD-BCDA-471D-B8F1-76FD92DF9294}" type="sibTrans" cxnId="{46D62536-D506-4212-8EBE-930EC1966793}">
      <dgm:prSet/>
      <dgm:spPr/>
      <dgm:t>
        <a:bodyPr/>
        <a:lstStyle/>
        <a:p>
          <a:endParaRPr lang="en-US"/>
        </a:p>
      </dgm:t>
    </dgm:pt>
    <dgm:pt modelId="{16C8F711-1722-410A-919E-0CFEC692B4DE}">
      <dgm:prSet phldrT="[Text]" custT="1"/>
      <dgm:spPr/>
      <dgm:t>
        <a:bodyPr/>
        <a:lstStyle/>
        <a:p>
          <a:r>
            <a:rPr lang="en-US" sz="1600" dirty="0" smtClean="0"/>
            <a:t>coordination of information-sharing between organizations</a:t>
          </a:r>
          <a:endParaRPr lang="en-US" sz="1600" dirty="0"/>
        </a:p>
      </dgm:t>
    </dgm:pt>
    <dgm:pt modelId="{5B26DB13-FBC3-4EC6-B629-4C7B0A8C5EEE}" type="parTrans" cxnId="{4142A225-3BB1-4724-9BEB-B5FABB4ED6F3}">
      <dgm:prSet/>
      <dgm:spPr/>
      <dgm:t>
        <a:bodyPr/>
        <a:lstStyle/>
        <a:p>
          <a:endParaRPr lang="en-US"/>
        </a:p>
      </dgm:t>
    </dgm:pt>
    <dgm:pt modelId="{87FBFA51-90F1-4725-9FDC-DE52962AF97A}" type="sibTrans" cxnId="{4142A225-3BB1-4724-9BEB-B5FABB4ED6F3}">
      <dgm:prSet/>
      <dgm:spPr/>
      <dgm:t>
        <a:bodyPr/>
        <a:lstStyle/>
        <a:p>
          <a:endParaRPr lang="en-US"/>
        </a:p>
      </dgm:t>
    </dgm:pt>
    <dgm:pt modelId="{EDDCA5F7-BB4F-4E3A-83E5-31EDD134E193}">
      <dgm:prSet phldrT="[Text]"/>
      <dgm:spPr/>
      <dgm:t>
        <a:bodyPr/>
        <a:lstStyle/>
        <a:p>
          <a:r>
            <a:rPr lang="en-US" dirty="0" smtClean="0"/>
            <a:t>IV-E Funding</a:t>
          </a:r>
          <a:endParaRPr lang="en-US" dirty="0"/>
        </a:p>
      </dgm:t>
    </dgm:pt>
    <dgm:pt modelId="{D0D88073-C675-41DF-933B-8646ECCA3F18}" type="parTrans" cxnId="{1D227BF3-D959-486B-9296-84D0893AE769}">
      <dgm:prSet/>
      <dgm:spPr/>
      <dgm:t>
        <a:bodyPr/>
        <a:lstStyle/>
        <a:p>
          <a:endParaRPr lang="en-US"/>
        </a:p>
      </dgm:t>
    </dgm:pt>
    <dgm:pt modelId="{E8263EB1-0EB7-4E28-B1D2-98201411620F}" type="sibTrans" cxnId="{1D227BF3-D959-486B-9296-84D0893AE769}">
      <dgm:prSet/>
      <dgm:spPr/>
      <dgm:t>
        <a:bodyPr/>
        <a:lstStyle/>
        <a:p>
          <a:endParaRPr lang="en-US"/>
        </a:p>
      </dgm:t>
    </dgm:pt>
    <dgm:pt modelId="{6C2A7F1C-8505-44E3-BA6C-986451695D69}">
      <dgm:prSet phldrT="[Text]" custT="1"/>
      <dgm:spPr/>
      <dgm:t>
        <a:bodyPr/>
        <a:lstStyle/>
        <a:p>
          <a:r>
            <a:rPr lang="en-US" sz="1600" dirty="0" smtClean="0"/>
            <a:t>SACWIS funding flexibility to keep pace with technology development</a:t>
          </a:r>
        </a:p>
        <a:p>
          <a:endParaRPr lang="en-US" sz="1600" dirty="0" smtClean="0"/>
        </a:p>
      </dgm:t>
    </dgm:pt>
    <dgm:pt modelId="{275D3E5C-DC97-4179-A09B-661F9B9F9755}" type="parTrans" cxnId="{50338CD3-D57C-4489-B783-1D52DE9EC9A5}">
      <dgm:prSet/>
      <dgm:spPr/>
      <dgm:t>
        <a:bodyPr/>
        <a:lstStyle/>
        <a:p>
          <a:endParaRPr lang="en-US"/>
        </a:p>
      </dgm:t>
    </dgm:pt>
    <dgm:pt modelId="{28A6A0F0-51BC-4E52-BF5F-0E7334CCBBCA}" type="sibTrans" cxnId="{50338CD3-D57C-4489-B783-1D52DE9EC9A5}">
      <dgm:prSet/>
      <dgm:spPr/>
      <dgm:t>
        <a:bodyPr/>
        <a:lstStyle/>
        <a:p>
          <a:endParaRPr lang="en-US"/>
        </a:p>
      </dgm:t>
    </dgm:pt>
    <dgm:pt modelId="{F4D3E3A1-EB9E-4BE4-8D1C-482777BF8C48}">
      <dgm:prSet phldrT="[Text]" custT="1"/>
      <dgm:spPr/>
      <dgm:t>
        <a:bodyPr/>
        <a:lstStyle/>
        <a:p>
          <a:r>
            <a:rPr lang="en-US" sz="1550" dirty="0" smtClean="0"/>
            <a:t>comprehensive finance reform</a:t>
          </a:r>
          <a:endParaRPr lang="en-US" sz="1550" dirty="0"/>
        </a:p>
      </dgm:t>
    </dgm:pt>
    <dgm:pt modelId="{8E06FA5B-EEE7-4A7C-96BF-8BB23E01A636}" type="parTrans" cxnId="{89C4529E-0D4C-485E-B88A-6D3BFF5C7BE9}">
      <dgm:prSet/>
      <dgm:spPr/>
      <dgm:t>
        <a:bodyPr/>
        <a:lstStyle/>
        <a:p>
          <a:endParaRPr lang="en-US"/>
        </a:p>
      </dgm:t>
    </dgm:pt>
    <dgm:pt modelId="{CB2059F3-F0C5-48C8-91A1-464759F1B3B6}" type="sibTrans" cxnId="{89C4529E-0D4C-485E-B88A-6D3BFF5C7BE9}">
      <dgm:prSet/>
      <dgm:spPr/>
      <dgm:t>
        <a:bodyPr/>
        <a:lstStyle/>
        <a:p>
          <a:endParaRPr lang="en-US"/>
        </a:p>
      </dgm:t>
    </dgm:pt>
    <dgm:pt modelId="{5E09F27F-977F-4B23-A5E8-4F070D6CC432}">
      <dgm:prSet phldrT="[Text]"/>
      <dgm:spPr/>
      <dgm:t>
        <a:bodyPr/>
        <a:lstStyle/>
        <a:p>
          <a:r>
            <a:rPr lang="en-US" dirty="0" smtClean="0"/>
            <a:t>data</a:t>
          </a:r>
          <a:endParaRPr lang="en-US" dirty="0"/>
        </a:p>
      </dgm:t>
    </dgm:pt>
    <dgm:pt modelId="{EDE1474D-43D9-4A10-93D0-F5E55060A422}" type="parTrans" cxnId="{8CD2C497-CE2A-4B1B-BAF6-4B4D9DD0F61A}">
      <dgm:prSet/>
      <dgm:spPr/>
      <dgm:t>
        <a:bodyPr/>
        <a:lstStyle/>
        <a:p>
          <a:endParaRPr lang="en-US"/>
        </a:p>
      </dgm:t>
    </dgm:pt>
    <dgm:pt modelId="{76F6FB84-C6B3-4656-94E7-2D14FF0F61BB}" type="sibTrans" cxnId="{8CD2C497-CE2A-4B1B-BAF6-4B4D9DD0F61A}">
      <dgm:prSet/>
      <dgm:spPr/>
      <dgm:t>
        <a:bodyPr/>
        <a:lstStyle/>
        <a:p>
          <a:endParaRPr lang="en-US"/>
        </a:p>
      </dgm:t>
    </dgm:pt>
    <dgm:pt modelId="{1DB4777B-3ACF-40CB-8ABA-00A6C2F772B9}">
      <dgm:prSet phldrT="[Text]" custT="1"/>
      <dgm:spPr/>
      <dgm:t>
        <a:bodyPr/>
        <a:lstStyle/>
        <a:p>
          <a:r>
            <a:rPr lang="en-US" sz="1600" dirty="0" smtClean="0"/>
            <a:t>option 1: </a:t>
          </a:r>
        </a:p>
        <a:p>
          <a:r>
            <a:rPr lang="en-US" sz="1600" dirty="0" smtClean="0"/>
            <a:t>fiscal support to states for longitudinal databases</a:t>
          </a:r>
        </a:p>
        <a:p>
          <a:endParaRPr lang="en-US" sz="1600" dirty="0"/>
        </a:p>
      </dgm:t>
    </dgm:pt>
    <dgm:pt modelId="{51868E9D-FBB1-4286-AD70-3E5980D1D1A4}" type="parTrans" cxnId="{6133E82B-B046-4661-85F5-C23FE8FCF1F1}">
      <dgm:prSet/>
      <dgm:spPr/>
      <dgm:t>
        <a:bodyPr/>
        <a:lstStyle/>
        <a:p>
          <a:endParaRPr lang="en-US"/>
        </a:p>
      </dgm:t>
    </dgm:pt>
    <dgm:pt modelId="{F3DA15F0-6834-4580-96F9-10CA809B001B}" type="sibTrans" cxnId="{6133E82B-B046-4661-85F5-C23FE8FCF1F1}">
      <dgm:prSet/>
      <dgm:spPr/>
      <dgm:t>
        <a:bodyPr/>
        <a:lstStyle/>
        <a:p>
          <a:endParaRPr lang="en-US"/>
        </a:p>
      </dgm:t>
    </dgm:pt>
    <dgm:pt modelId="{DA5FEF08-95F9-4492-9509-5B266C81A0C8}">
      <dgm:prSet phldrT="[Text]" custT="1"/>
      <dgm:spPr/>
      <dgm:t>
        <a:bodyPr/>
        <a:lstStyle/>
        <a:p>
          <a:r>
            <a:rPr lang="en-US" sz="1600" dirty="0" smtClean="0"/>
            <a:t>option 2: construction and management of federal longitudinal database</a:t>
          </a:r>
          <a:endParaRPr lang="en-US" sz="1600" dirty="0"/>
        </a:p>
      </dgm:t>
    </dgm:pt>
    <dgm:pt modelId="{16CF50FB-1153-41EC-ACF7-16AEF4E42D1D}" type="parTrans" cxnId="{3DD46E1D-4F4D-424A-BA9D-F840D18BA647}">
      <dgm:prSet/>
      <dgm:spPr/>
      <dgm:t>
        <a:bodyPr/>
        <a:lstStyle/>
        <a:p>
          <a:endParaRPr lang="en-US"/>
        </a:p>
      </dgm:t>
    </dgm:pt>
    <dgm:pt modelId="{B6DA13CC-C886-44E5-A9E1-BA676DA154C0}" type="sibTrans" cxnId="{3DD46E1D-4F4D-424A-BA9D-F840D18BA647}">
      <dgm:prSet/>
      <dgm:spPr/>
      <dgm:t>
        <a:bodyPr/>
        <a:lstStyle/>
        <a:p>
          <a:endParaRPr lang="en-US"/>
        </a:p>
      </dgm:t>
    </dgm:pt>
    <dgm:pt modelId="{09C2941C-4CC4-4366-BE58-A8F59468C73E}" type="pres">
      <dgm:prSet presAssocID="{6719CF2F-550F-414C-A1E8-AE11B8153DB6}" presName="Name0" presStyleCnt="0">
        <dgm:presLayoutVars>
          <dgm:chMax val="7"/>
          <dgm:chPref val="7"/>
          <dgm:dir/>
          <dgm:animLvl val="lvl"/>
        </dgm:presLayoutVars>
      </dgm:prSet>
      <dgm:spPr/>
      <dgm:t>
        <a:bodyPr/>
        <a:lstStyle/>
        <a:p>
          <a:endParaRPr lang="en-US"/>
        </a:p>
      </dgm:t>
    </dgm:pt>
    <dgm:pt modelId="{8F4DDC4D-4C50-482F-9C1F-77C0F1ED85D1}" type="pres">
      <dgm:prSet presAssocID="{652CA197-029A-41C0-B8F2-76FE4A8FD467}" presName="parentText_1" presStyleLbl="node1" presStyleIdx="0" presStyleCnt="3">
        <dgm:presLayoutVars>
          <dgm:chMax val="1"/>
          <dgm:chPref val="1"/>
          <dgm:bulletEnabled val="1"/>
        </dgm:presLayoutVars>
      </dgm:prSet>
      <dgm:spPr/>
      <dgm:t>
        <a:bodyPr/>
        <a:lstStyle/>
        <a:p>
          <a:endParaRPr lang="en-US"/>
        </a:p>
      </dgm:t>
    </dgm:pt>
    <dgm:pt modelId="{E3C165C9-982E-4EC1-971E-8C279B793093}" type="pres">
      <dgm:prSet presAssocID="{652CA197-029A-41C0-B8F2-76FE4A8FD467}" presName="childText_1" presStyleLbl="node1" presStyleIdx="0" presStyleCnt="3" custScaleX="110806" custScaleY="48093" custLinFactNeighborX="3346" custLinFactNeighborY="4898">
        <dgm:presLayoutVars>
          <dgm:chMax val="0"/>
          <dgm:chPref val="0"/>
          <dgm:bulletEnabled val="1"/>
        </dgm:presLayoutVars>
      </dgm:prSet>
      <dgm:spPr/>
      <dgm:t>
        <a:bodyPr/>
        <a:lstStyle/>
        <a:p>
          <a:endParaRPr lang="en-US"/>
        </a:p>
      </dgm:t>
    </dgm:pt>
    <dgm:pt modelId="{93BFD025-F8FA-4CAF-8819-EF262A5F24ED}" type="pres">
      <dgm:prSet presAssocID="{652CA197-029A-41C0-B8F2-76FE4A8FD467}" presName="accentShape_1" presStyleCnt="0"/>
      <dgm:spPr/>
    </dgm:pt>
    <dgm:pt modelId="{40C92DA8-4FEF-4586-BDF8-E7168655FEE5}" type="pres">
      <dgm:prSet presAssocID="{652CA197-029A-41C0-B8F2-76FE4A8FD467}" presName="imageRepeatNode" presStyleLbl="node1" presStyleIdx="0" presStyleCnt="3" custScaleX="108281" custScaleY="63109" custLinFactNeighborX="-1707" custLinFactNeighborY="4367"/>
      <dgm:spPr/>
      <dgm:t>
        <a:bodyPr/>
        <a:lstStyle/>
        <a:p>
          <a:endParaRPr lang="en-US"/>
        </a:p>
      </dgm:t>
    </dgm:pt>
    <dgm:pt modelId="{0EA5044C-1CB8-428C-A51A-63FDA3D41BDD}" type="pres">
      <dgm:prSet presAssocID="{EDDCA5F7-BB4F-4E3A-83E5-31EDD134E193}" presName="parentText_2" presStyleLbl="node1" presStyleIdx="0" presStyleCnt="3">
        <dgm:presLayoutVars>
          <dgm:chMax val="1"/>
          <dgm:chPref val="1"/>
          <dgm:bulletEnabled val="1"/>
        </dgm:presLayoutVars>
      </dgm:prSet>
      <dgm:spPr/>
      <dgm:t>
        <a:bodyPr/>
        <a:lstStyle/>
        <a:p>
          <a:endParaRPr lang="en-US"/>
        </a:p>
      </dgm:t>
    </dgm:pt>
    <dgm:pt modelId="{2ACADD5D-557D-496C-B099-3A06FA54A5AA}" type="pres">
      <dgm:prSet presAssocID="{EDDCA5F7-BB4F-4E3A-83E5-31EDD134E193}" presName="childText_2" presStyleLbl="node2" presStyleIdx="0" presStyleCnt="0" custScaleX="100469" custScaleY="54055" custLinFactNeighborX="10008" custLinFactNeighborY="-1479">
        <dgm:presLayoutVars>
          <dgm:chMax val="0"/>
          <dgm:chPref val="0"/>
          <dgm:bulletEnabled val="1"/>
        </dgm:presLayoutVars>
      </dgm:prSet>
      <dgm:spPr/>
      <dgm:t>
        <a:bodyPr/>
        <a:lstStyle/>
        <a:p>
          <a:endParaRPr lang="en-US"/>
        </a:p>
      </dgm:t>
    </dgm:pt>
    <dgm:pt modelId="{8F09BCA8-3FED-45FF-B7AF-35A2D7C6EB3F}" type="pres">
      <dgm:prSet presAssocID="{EDDCA5F7-BB4F-4E3A-83E5-31EDD134E193}" presName="accentShape_2" presStyleCnt="0"/>
      <dgm:spPr/>
    </dgm:pt>
    <dgm:pt modelId="{CEE096CC-3C54-486B-86E2-5F2B75C3C22F}" type="pres">
      <dgm:prSet presAssocID="{EDDCA5F7-BB4F-4E3A-83E5-31EDD134E193}" presName="imageRepeatNode" presStyleLbl="node1" presStyleIdx="1" presStyleCnt="3" custScaleX="102276" custScaleY="72077" custLinFactNeighborX="1821" custLinFactNeighborY="-1859"/>
      <dgm:spPr/>
      <dgm:t>
        <a:bodyPr/>
        <a:lstStyle/>
        <a:p>
          <a:endParaRPr lang="en-US"/>
        </a:p>
      </dgm:t>
    </dgm:pt>
    <dgm:pt modelId="{F46886D0-4BFF-4DF8-BE29-E490F44385E1}" type="pres">
      <dgm:prSet presAssocID="{5E09F27F-977F-4B23-A5E8-4F070D6CC432}" presName="parentText_3" presStyleLbl="node1" presStyleIdx="1" presStyleCnt="3">
        <dgm:presLayoutVars>
          <dgm:chMax val="1"/>
          <dgm:chPref val="1"/>
          <dgm:bulletEnabled val="1"/>
        </dgm:presLayoutVars>
      </dgm:prSet>
      <dgm:spPr/>
      <dgm:t>
        <a:bodyPr/>
        <a:lstStyle/>
        <a:p>
          <a:endParaRPr lang="en-US"/>
        </a:p>
      </dgm:t>
    </dgm:pt>
    <dgm:pt modelId="{BE069113-20BB-49D1-86DE-7046B152516E}" type="pres">
      <dgm:prSet presAssocID="{5E09F27F-977F-4B23-A5E8-4F070D6CC432}" presName="childText_3" presStyleLbl="node2" presStyleIdx="0" presStyleCnt="0" custScaleY="50329" custLinFactNeighborX="4222" custLinFactNeighborY="-18223">
        <dgm:presLayoutVars>
          <dgm:chMax val="0"/>
          <dgm:chPref val="0"/>
          <dgm:bulletEnabled val="1"/>
        </dgm:presLayoutVars>
      </dgm:prSet>
      <dgm:spPr/>
      <dgm:t>
        <a:bodyPr/>
        <a:lstStyle/>
        <a:p>
          <a:endParaRPr lang="en-US"/>
        </a:p>
      </dgm:t>
    </dgm:pt>
    <dgm:pt modelId="{DC030BC3-5B0A-4601-99A3-2705F2AB1E7C}" type="pres">
      <dgm:prSet presAssocID="{5E09F27F-977F-4B23-A5E8-4F070D6CC432}" presName="accentShape_3" presStyleCnt="0"/>
      <dgm:spPr/>
    </dgm:pt>
    <dgm:pt modelId="{146B7D0F-20A3-478B-88EE-34358F59F294}" type="pres">
      <dgm:prSet presAssocID="{5E09F27F-977F-4B23-A5E8-4F070D6CC432}" presName="imageRepeatNode" presStyleLbl="node1" presStyleIdx="2" presStyleCnt="3" custScaleX="102587" custScaleY="83877" custLinFactNeighborX="1010" custLinFactNeighborY="-10883"/>
      <dgm:spPr/>
      <dgm:t>
        <a:bodyPr/>
        <a:lstStyle/>
        <a:p>
          <a:endParaRPr lang="en-US"/>
        </a:p>
      </dgm:t>
    </dgm:pt>
  </dgm:ptLst>
  <dgm:cxnLst>
    <dgm:cxn modelId="{061BD4C2-D6B8-465F-8BC4-8CC62EB8DFD1}" type="presOf" srcId="{6719CF2F-550F-414C-A1E8-AE11B8153DB6}" destId="{09C2941C-4CC4-4366-BE58-A8F59468C73E}" srcOrd="0" destOrd="0" presId="urn:microsoft.com/office/officeart/2009/3/layout/BlockDescendingList"/>
    <dgm:cxn modelId="{11274C88-EB13-4000-9AF7-A344171E5FED}" type="presOf" srcId="{6C2A7F1C-8505-44E3-BA6C-986451695D69}" destId="{2ACADD5D-557D-496C-B099-3A06FA54A5AA}" srcOrd="0" destOrd="0" presId="urn:microsoft.com/office/officeart/2009/3/layout/BlockDescendingList"/>
    <dgm:cxn modelId="{30C4C603-4456-4EEC-8018-43A27F55F3E2}" type="presOf" srcId="{5E09F27F-977F-4B23-A5E8-4F070D6CC432}" destId="{F46886D0-4BFF-4DF8-BE29-E490F44385E1}" srcOrd="0" destOrd="0" presId="urn:microsoft.com/office/officeart/2009/3/layout/BlockDescendingList"/>
    <dgm:cxn modelId="{50338CD3-D57C-4489-B783-1D52DE9EC9A5}" srcId="{EDDCA5F7-BB4F-4E3A-83E5-31EDD134E193}" destId="{6C2A7F1C-8505-44E3-BA6C-986451695D69}" srcOrd="0" destOrd="0" parTransId="{275D3E5C-DC97-4179-A09B-661F9B9F9755}" sibTransId="{28A6A0F0-51BC-4E52-BF5F-0E7334CCBBCA}"/>
    <dgm:cxn modelId="{223C8A94-616E-4B9F-AB04-2C96F5B12BFA}" type="presOf" srcId="{16C8F711-1722-410A-919E-0CFEC692B4DE}" destId="{E3C165C9-982E-4EC1-971E-8C279B793093}" srcOrd="0" destOrd="1" presId="urn:microsoft.com/office/officeart/2009/3/layout/BlockDescendingList"/>
    <dgm:cxn modelId="{5E82969F-504D-4989-8B64-5F046D4A2507}" type="presOf" srcId="{652CA197-029A-41C0-B8F2-76FE4A8FD467}" destId="{40C92DA8-4FEF-4586-BDF8-E7168655FEE5}" srcOrd="1" destOrd="0" presId="urn:microsoft.com/office/officeart/2009/3/layout/BlockDescendingList"/>
    <dgm:cxn modelId="{4142A225-3BB1-4724-9BEB-B5FABB4ED6F3}" srcId="{652CA197-029A-41C0-B8F2-76FE4A8FD467}" destId="{16C8F711-1722-410A-919E-0CFEC692B4DE}" srcOrd="1" destOrd="0" parTransId="{5B26DB13-FBC3-4EC6-B629-4C7B0A8C5EEE}" sibTransId="{87FBFA51-90F1-4725-9FDC-DE52962AF97A}"/>
    <dgm:cxn modelId="{46D62536-D506-4212-8EBE-930EC1966793}" srcId="{652CA197-029A-41C0-B8F2-76FE4A8FD467}" destId="{46D3A762-E5F2-470D-A47E-1075147E254F}" srcOrd="0" destOrd="0" parTransId="{752E8835-EB10-4ED9-AFDA-A10E0E57D49B}" sibTransId="{602DA1BD-BCDA-471D-B8F1-76FD92DF9294}"/>
    <dgm:cxn modelId="{9412420F-1DBB-461A-B250-DDBCB8DF4D3E}" type="presOf" srcId="{F4D3E3A1-EB9E-4BE4-8D1C-482777BF8C48}" destId="{2ACADD5D-557D-496C-B099-3A06FA54A5AA}" srcOrd="0" destOrd="1" presId="urn:microsoft.com/office/officeart/2009/3/layout/BlockDescendingList"/>
    <dgm:cxn modelId="{898D60E7-DAE0-4A5B-94E5-07B4B999C0B2}" type="presOf" srcId="{1DB4777B-3ACF-40CB-8ABA-00A6C2F772B9}" destId="{BE069113-20BB-49D1-86DE-7046B152516E}" srcOrd="0" destOrd="0" presId="urn:microsoft.com/office/officeart/2009/3/layout/BlockDescendingList"/>
    <dgm:cxn modelId="{13191FB7-7C73-4999-A71C-8A8A8107030D}" type="presOf" srcId="{EDDCA5F7-BB4F-4E3A-83E5-31EDD134E193}" destId="{CEE096CC-3C54-486B-86E2-5F2B75C3C22F}" srcOrd="1" destOrd="0" presId="urn:microsoft.com/office/officeart/2009/3/layout/BlockDescendingList"/>
    <dgm:cxn modelId="{89C4529E-0D4C-485E-B88A-6D3BFF5C7BE9}" srcId="{EDDCA5F7-BB4F-4E3A-83E5-31EDD134E193}" destId="{F4D3E3A1-EB9E-4BE4-8D1C-482777BF8C48}" srcOrd="1" destOrd="0" parTransId="{8E06FA5B-EEE7-4A7C-96BF-8BB23E01A636}" sibTransId="{CB2059F3-F0C5-48C8-91A1-464759F1B3B6}"/>
    <dgm:cxn modelId="{565F6B77-9474-4955-BA46-54209A4EFCD2}" type="presOf" srcId="{652CA197-029A-41C0-B8F2-76FE4A8FD467}" destId="{8F4DDC4D-4C50-482F-9C1F-77C0F1ED85D1}" srcOrd="0" destOrd="0" presId="urn:microsoft.com/office/officeart/2009/3/layout/BlockDescendingList"/>
    <dgm:cxn modelId="{1D227BF3-D959-486B-9296-84D0893AE769}" srcId="{6719CF2F-550F-414C-A1E8-AE11B8153DB6}" destId="{EDDCA5F7-BB4F-4E3A-83E5-31EDD134E193}" srcOrd="1" destOrd="0" parTransId="{D0D88073-C675-41DF-933B-8646ECCA3F18}" sibTransId="{E8263EB1-0EB7-4E28-B1D2-98201411620F}"/>
    <dgm:cxn modelId="{08A4D3CC-B1CB-43E3-ADDC-C27713606C2F}" type="presOf" srcId="{5E09F27F-977F-4B23-A5E8-4F070D6CC432}" destId="{146B7D0F-20A3-478B-88EE-34358F59F294}" srcOrd="1" destOrd="0" presId="urn:microsoft.com/office/officeart/2009/3/layout/BlockDescendingList"/>
    <dgm:cxn modelId="{E45ED25E-0D1D-4EFA-8183-C9CB672B8DB7}" type="presOf" srcId="{EDDCA5F7-BB4F-4E3A-83E5-31EDD134E193}" destId="{0EA5044C-1CB8-428C-A51A-63FDA3D41BDD}" srcOrd="0" destOrd="0" presId="urn:microsoft.com/office/officeart/2009/3/layout/BlockDescendingList"/>
    <dgm:cxn modelId="{085D6235-6C35-4441-BCF2-6119F770A1B8}" type="presOf" srcId="{DA5FEF08-95F9-4492-9509-5B266C81A0C8}" destId="{BE069113-20BB-49D1-86DE-7046B152516E}" srcOrd="0" destOrd="1" presId="urn:microsoft.com/office/officeart/2009/3/layout/BlockDescendingList"/>
    <dgm:cxn modelId="{F8947A52-A960-4156-B083-86BA5030DB28}" srcId="{6719CF2F-550F-414C-A1E8-AE11B8153DB6}" destId="{652CA197-029A-41C0-B8F2-76FE4A8FD467}" srcOrd="0" destOrd="0" parTransId="{DD646A68-0107-44EF-9A1E-149B9EB86D16}" sibTransId="{6CAB0FCA-737C-498B-978F-5D18C9E7AE31}"/>
    <dgm:cxn modelId="{8CD2C497-CE2A-4B1B-BAF6-4B4D9DD0F61A}" srcId="{6719CF2F-550F-414C-A1E8-AE11B8153DB6}" destId="{5E09F27F-977F-4B23-A5E8-4F070D6CC432}" srcOrd="2" destOrd="0" parTransId="{EDE1474D-43D9-4A10-93D0-F5E55060A422}" sibTransId="{76F6FB84-C6B3-4656-94E7-2D14FF0F61BB}"/>
    <dgm:cxn modelId="{E4B9CECA-69CA-477A-875D-961C7F377CD9}" type="presOf" srcId="{46D3A762-E5F2-470D-A47E-1075147E254F}" destId="{E3C165C9-982E-4EC1-971E-8C279B793093}" srcOrd="0" destOrd="0" presId="urn:microsoft.com/office/officeart/2009/3/layout/BlockDescendingList"/>
    <dgm:cxn modelId="{6133E82B-B046-4661-85F5-C23FE8FCF1F1}" srcId="{5E09F27F-977F-4B23-A5E8-4F070D6CC432}" destId="{1DB4777B-3ACF-40CB-8ABA-00A6C2F772B9}" srcOrd="0" destOrd="0" parTransId="{51868E9D-FBB1-4286-AD70-3E5980D1D1A4}" sibTransId="{F3DA15F0-6834-4580-96F9-10CA809B001B}"/>
    <dgm:cxn modelId="{3DD46E1D-4F4D-424A-BA9D-F840D18BA647}" srcId="{5E09F27F-977F-4B23-A5E8-4F070D6CC432}" destId="{DA5FEF08-95F9-4492-9509-5B266C81A0C8}" srcOrd="1" destOrd="0" parTransId="{16CF50FB-1153-41EC-ACF7-16AEF4E42D1D}" sibTransId="{B6DA13CC-C886-44E5-A9E1-BA676DA154C0}"/>
    <dgm:cxn modelId="{FABDA614-5048-40CF-8A9A-6E403F34D620}" type="presParOf" srcId="{09C2941C-4CC4-4366-BE58-A8F59468C73E}" destId="{8F4DDC4D-4C50-482F-9C1F-77C0F1ED85D1}" srcOrd="0" destOrd="0" presId="urn:microsoft.com/office/officeart/2009/3/layout/BlockDescendingList"/>
    <dgm:cxn modelId="{7937B1EF-33CD-4E46-9751-FA6929042613}" type="presParOf" srcId="{09C2941C-4CC4-4366-BE58-A8F59468C73E}" destId="{E3C165C9-982E-4EC1-971E-8C279B793093}" srcOrd="1" destOrd="0" presId="urn:microsoft.com/office/officeart/2009/3/layout/BlockDescendingList"/>
    <dgm:cxn modelId="{C26BF428-18B7-4AE0-962A-575534B37B63}" type="presParOf" srcId="{09C2941C-4CC4-4366-BE58-A8F59468C73E}" destId="{93BFD025-F8FA-4CAF-8819-EF262A5F24ED}" srcOrd="2" destOrd="0" presId="urn:microsoft.com/office/officeart/2009/3/layout/BlockDescendingList"/>
    <dgm:cxn modelId="{868C2945-E89C-48ED-BDFB-C24677B9CF5E}" type="presParOf" srcId="{93BFD025-F8FA-4CAF-8819-EF262A5F24ED}" destId="{40C92DA8-4FEF-4586-BDF8-E7168655FEE5}" srcOrd="0" destOrd="0" presId="urn:microsoft.com/office/officeart/2009/3/layout/BlockDescendingList"/>
    <dgm:cxn modelId="{C4C025CB-1CFB-455D-B1FC-E8BB7ECCA56B}" type="presParOf" srcId="{09C2941C-4CC4-4366-BE58-A8F59468C73E}" destId="{0EA5044C-1CB8-428C-A51A-63FDA3D41BDD}" srcOrd="3" destOrd="0" presId="urn:microsoft.com/office/officeart/2009/3/layout/BlockDescendingList"/>
    <dgm:cxn modelId="{E2B9AF9B-56DA-4491-9E6D-25E6729D1340}" type="presParOf" srcId="{09C2941C-4CC4-4366-BE58-A8F59468C73E}" destId="{2ACADD5D-557D-496C-B099-3A06FA54A5AA}" srcOrd="4" destOrd="0" presId="urn:microsoft.com/office/officeart/2009/3/layout/BlockDescendingList"/>
    <dgm:cxn modelId="{CB94EA75-E7A6-431A-99FC-2CED8108C465}" type="presParOf" srcId="{09C2941C-4CC4-4366-BE58-A8F59468C73E}" destId="{8F09BCA8-3FED-45FF-B7AF-35A2D7C6EB3F}" srcOrd="5" destOrd="0" presId="urn:microsoft.com/office/officeart/2009/3/layout/BlockDescendingList"/>
    <dgm:cxn modelId="{D448B78D-4D08-4027-8FC3-36B51A15B303}" type="presParOf" srcId="{8F09BCA8-3FED-45FF-B7AF-35A2D7C6EB3F}" destId="{CEE096CC-3C54-486B-86E2-5F2B75C3C22F}" srcOrd="0" destOrd="0" presId="urn:microsoft.com/office/officeart/2009/3/layout/BlockDescendingList"/>
    <dgm:cxn modelId="{D31465A2-38FC-4201-B08B-4EBC14538238}" type="presParOf" srcId="{09C2941C-4CC4-4366-BE58-A8F59468C73E}" destId="{F46886D0-4BFF-4DF8-BE29-E490F44385E1}" srcOrd="6" destOrd="0" presId="urn:microsoft.com/office/officeart/2009/3/layout/BlockDescendingList"/>
    <dgm:cxn modelId="{E4E965D1-0312-44EE-A74C-DD27929B37A5}" type="presParOf" srcId="{09C2941C-4CC4-4366-BE58-A8F59468C73E}" destId="{BE069113-20BB-49D1-86DE-7046B152516E}" srcOrd="7" destOrd="0" presId="urn:microsoft.com/office/officeart/2009/3/layout/BlockDescendingList"/>
    <dgm:cxn modelId="{64282FD9-100B-41FA-8FE3-82DB003D155D}" type="presParOf" srcId="{09C2941C-4CC4-4366-BE58-A8F59468C73E}" destId="{DC030BC3-5B0A-4601-99A3-2705F2AB1E7C}" srcOrd="8" destOrd="0" presId="urn:microsoft.com/office/officeart/2009/3/layout/BlockDescendingList"/>
    <dgm:cxn modelId="{5BAF8A68-9C89-4F8F-B1C5-20945DFEA576}" type="presParOf" srcId="{DC030BC3-5B0A-4601-99A3-2705F2AB1E7C}" destId="{146B7D0F-20A3-478B-88EE-34358F59F294}" srcOrd="0" destOrd="0" presId="urn:microsoft.com/office/officeart/2009/3/layout/BlockDescending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3A8938F-6775-4821-B335-4AA6CCDBCE05}" type="doc">
      <dgm:prSet loTypeId="urn:microsoft.com/office/officeart/2009/3/layout/SubStepProcess" loCatId="process" qsTypeId="urn:microsoft.com/office/officeart/2005/8/quickstyle/simple2" qsCatId="simple" csTypeId="urn:microsoft.com/office/officeart/2005/8/colors/accent2_2" csCatId="accent2" phldr="1"/>
      <dgm:spPr/>
      <dgm:t>
        <a:bodyPr/>
        <a:lstStyle/>
        <a:p>
          <a:endParaRPr lang="en-US"/>
        </a:p>
      </dgm:t>
    </dgm:pt>
    <dgm:pt modelId="{2DCDE51A-3372-4324-8987-3BD48B8E65E9}">
      <dgm:prSet phldrT="[Text]"/>
      <dgm:spPr/>
      <dgm:t>
        <a:bodyPr/>
        <a:lstStyle/>
        <a:p>
          <a:r>
            <a:rPr lang="en-US" dirty="0" smtClean="0"/>
            <a:t>birth</a:t>
          </a:r>
          <a:endParaRPr lang="en-US" dirty="0"/>
        </a:p>
      </dgm:t>
    </dgm:pt>
    <dgm:pt modelId="{AE22A5AC-97F1-43A6-B297-FB2D18224392}" type="parTrans" cxnId="{BB2A4150-A3DF-46D2-8F55-16D7D7302C4B}">
      <dgm:prSet/>
      <dgm:spPr/>
      <dgm:t>
        <a:bodyPr/>
        <a:lstStyle/>
        <a:p>
          <a:endParaRPr lang="en-US"/>
        </a:p>
      </dgm:t>
    </dgm:pt>
    <dgm:pt modelId="{1368A945-1420-4530-93B6-1AEA6E77B0CF}" type="sibTrans" cxnId="{BB2A4150-A3DF-46D2-8F55-16D7D7302C4B}">
      <dgm:prSet/>
      <dgm:spPr/>
      <dgm:t>
        <a:bodyPr/>
        <a:lstStyle/>
        <a:p>
          <a:endParaRPr lang="en-US"/>
        </a:p>
      </dgm:t>
    </dgm:pt>
    <dgm:pt modelId="{203F7115-2CDB-4771-A78B-D4FAC7EBB959}">
      <dgm:prSet phldrT="[Text]" custT="1"/>
      <dgm:spPr/>
      <dgm:t>
        <a:bodyPr/>
        <a:lstStyle/>
        <a:p>
          <a:r>
            <a:rPr lang="en-US" sz="2000" b="1" dirty="0" smtClean="0">
              <a:solidFill>
                <a:srgbClr val="7030A0"/>
              </a:solidFill>
            </a:rPr>
            <a:t>home visiting</a:t>
          </a:r>
          <a:endParaRPr lang="en-US" sz="2000" b="1" dirty="0">
            <a:solidFill>
              <a:srgbClr val="7030A0"/>
            </a:solidFill>
          </a:endParaRPr>
        </a:p>
      </dgm:t>
    </dgm:pt>
    <dgm:pt modelId="{9CA8D0E8-1340-4D60-8693-3AB01734DC5B}" type="parTrans" cxnId="{BD6108DC-3806-4773-9CD9-8B2799704351}">
      <dgm:prSet/>
      <dgm:spPr/>
      <dgm:t>
        <a:bodyPr/>
        <a:lstStyle/>
        <a:p>
          <a:endParaRPr lang="en-US"/>
        </a:p>
      </dgm:t>
    </dgm:pt>
    <dgm:pt modelId="{F0732B9D-F428-4AFA-AC72-E25744575405}" type="sibTrans" cxnId="{BD6108DC-3806-4773-9CD9-8B2799704351}">
      <dgm:prSet/>
      <dgm:spPr/>
      <dgm:t>
        <a:bodyPr/>
        <a:lstStyle/>
        <a:p>
          <a:endParaRPr lang="en-US"/>
        </a:p>
      </dgm:t>
    </dgm:pt>
    <dgm:pt modelId="{916D5B79-1867-4492-9B75-C033FC5F4552}">
      <dgm:prSet phldrT="[Text]" custT="1"/>
      <dgm:spPr/>
      <dgm:t>
        <a:bodyPr/>
        <a:lstStyle/>
        <a:p>
          <a:r>
            <a:rPr lang="en-US" sz="2000" b="1" dirty="0" smtClean="0">
              <a:solidFill>
                <a:srgbClr val="7030A0"/>
              </a:solidFill>
            </a:rPr>
            <a:t>family supports</a:t>
          </a:r>
          <a:endParaRPr lang="en-US" sz="2000" b="1" dirty="0">
            <a:solidFill>
              <a:srgbClr val="7030A0"/>
            </a:solidFill>
          </a:endParaRPr>
        </a:p>
      </dgm:t>
    </dgm:pt>
    <dgm:pt modelId="{2CA872F9-BEC2-49FB-B3DE-1832C6D730BD}" type="parTrans" cxnId="{74F3E5BE-47CA-40DC-AF0B-28BD45EC3810}">
      <dgm:prSet/>
      <dgm:spPr/>
      <dgm:t>
        <a:bodyPr/>
        <a:lstStyle/>
        <a:p>
          <a:endParaRPr lang="en-US"/>
        </a:p>
      </dgm:t>
    </dgm:pt>
    <dgm:pt modelId="{4B1C84C4-2320-4FB7-AAFF-CD69B08317E8}" type="sibTrans" cxnId="{74F3E5BE-47CA-40DC-AF0B-28BD45EC3810}">
      <dgm:prSet/>
      <dgm:spPr/>
      <dgm:t>
        <a:bodyPr/>
        <a:lstStyle/>
        <a:p>
          <a:endParaRPr lang="en-US"/>
        </a:p>
      </dgm:t>
    </dgm:pt>
    <dgm:pt modelId="{68017072-6A4D-4BAB-9F31-C275D8032FDF}">
      <dgm:prSet phldrT="[Text]"/>
      <dgm:spPr/>
      <dgm:t>
        <a:bodyPr/>
        <a:lstStyle/>
        <a:p>
          <a:r>
            <a:rPr lang="en-US" dirty="0" smtClean="0"/>
            <a:t>referral</a:t>
          </a:r>
          <a:endParaRPr lang="en-US" dirty="0"/>
        </a:p>
      </dgm:t>
    </dgm:pt>
    <dgm:pt modelId="{AB8E1390-95F1-4EF0-9A23-1419E8FF49BC}" type="parTrans" cxnId="{B68B3B54-1B45-4052-8209-0E2797723B4E}">
      <dgm:prSet/>
      <dgm:spPr/>
      <dgm:t>
        <a:bodyPr/>
        <a:lstStyle/>
        <a:p>
          <a:endParaRPr lang="en-US"/>
        </a:p>
      </dgm:t>
    </dgm:pt>
    <dgm:pt modelId="{42BAA67A-1403-4E71-8C95-7EFF62288BDB}" type="sibTrans" cxnId="{B68B3B54-1B45-4052-8209-0E2797723B4E}">
      <dgm:prSet/>
      <dgm:spPr/>
      <dgm:t>
        <a:bodyPr/>
        <a:lstStyle/>
        <a:p>
          <a:endParaRPr lang="en-US"/>
        </a:p>
      </dgm:t>
    </dgm:pt>
    <dgm:pt modelId="{4B43BF1D-0B2D-44D4-9EFB-04840E8654F7}">
      <dgm:prSet phldrT="[Text]"/>
      <dgm:spPr/>
      <dgm:t>
        <a:bodyPr/>
        <a:lstStyle/>
        <a:p>
          <a:r>
            <a:rPr lang="en-US" dirty="0" smtClean="0"/>
            <a:t>entry</a:t>
          </a:r>
          <a:endParaRPr lang="en-US" dirty="0"/>
        </a:p>
      </dgm:t>
    </dgm:pt>
    <dgm:pt modelId="{2B5864DF-7141-418C-AE4D-3BB6D59F2E87}" type="parTrans" cxnId="{6AED54CC-C907-4499-AAFA-7A8E2DF964D3}">
      <dgm:prSet/>
      <dgm:spPr/>
      <dgm:t>
        <a:bodyPr/>
        <a:lstStyle/>
        <a:p>
          <a:endParaRPr lang="en-US"/>
        </a:p>
      </dgm:t>
    </dgm:pt>
    <dgm:pt modelId="{4F9A81E4-73C7-4157-8138-4BBD02639773}" type="sibTrans" cxnId="{6AED54CC-C907-4499-AAFA-7A8E2DF964D3}">
      <dgm:prSet/>
      <dgm:spPr/>
      <dgm:t>
        <a:bodyPr/>
        <a:lstStyle/>
        <a:p>
          <a:endParaRPr lang="en-US"/>
        </a:p>
      </dgm:t>
    </dgm:pt>
    <dgm:pt modelId="{BDB95DC9-335E-4623-9EC4-04C58AAEF59B}" type="pres">
      <dgm:prSet presAssocID="{53A8938F-6775-4821-B335-4AA6CCDBCE05}" presName="Name0" presStyleCnt="0">
        <dgm:presLayoutVars>
          <dgm:chMax val="7"/>
          <dgm:dir/>
          <dgm:animOne val="branch"/>
        </dgm:presLayoutVars>
      </dgm:prSet>
      <dgm:spPr/>
      <dgm:t>
        <a:bodyPr/>
        <a:lstStyle/>
        <a:p>
          <a:endParaRPr lang="en-US"/>
        </a:p>
      </dgm:t>
    </dgm:pt>
    <dgm:pt modelId="{F7A8F0A4-F9FA-488F-BE65-2599E5809035}" type="pres">
      <dgm:prSet presAssocID="{2DCDE51A-3372-4324-8987-3BD48B8E65E9}" presName="parTx1" presStyleLbl="node1" presStyleIdx="0" presStyleCnt="3"/>
      <dgm:spPr/>
      <dgm:t>
        <a:bodyPr/>
        <a:lstStyle/>
        <a:p>
          <a:endParaRPr lang="en-US"/>
        </a:p>
      </dgm:t>
    </dgm:pt>
    <dgm:pt modelId="{17E87D2A-1424-467C-B128-C83885C56F82}" type="pres">
      <dgm:prSet presAssocID="{2DCDE51A-3372-4324-8987-3BD48B8E65E9}" presName="spPre1" presStyleCnt="0"/>
      <dgm:spPr/>
    </dgm:pt>
    <dgm:pt modelId="{464BF1A3-23E6-416A-99C0-10A3B35E01A0}" type="pres">
      <dgm:prSet presAssocID="{2DCDE51A-3372-4324-8987-3BD48B8E65E9}" presName="chLin1" presStyleCnt="0"/>
      <dgm:spPr/>
    </dgm:pt>
    <dgm:pt modelId="{46E5155E-7439-4AB1-853C-D3DC6CD72D34}" type="pres">
      <dgm:prSet presAssocID="{9CA8D0E8-1340-4D60-8693-3AB01734DC5B}" presName="Name11" presStyleLbl="parChTrans1D1" presStyleIdx="0" presStyleCnt="8"/>
      <dgm:spPr/>
    </dgm:pt>
    <dgm:pt modelId="{A59B5814-FD4D-4C23-9DC4-6AB0912A22AC}" type="pres">
      <dgm:prSet presAssocID="{9CA8D0E8-1340-4D60-8693-3AB01734DC5B}" presName="Name31" presStyleLbl="parChTrans1D1" presStyleIdx="1" presStyleCnt="8"/>
      <dgm:spPr/>
    </dgm:pt>
    <dgm:pt modelId="{5D93A439-F05A-4A35-ADC2-4985F17EA09B}" type="pres">
      <dgm:prSet presAssocID="{203F7115-2CDB-4771-A78B-D4FAC7EBB959}" presName="txAndLines1" presStyleCnt="0"/>
      <dgm:spPr/>
    </dgm:pt>
    <dgm:pt modelId="{541B53AF-28D9-4619-A176-EB8009D27C91}" type="pres">
      <dgm:prSet presAssocID="{203F7115-2CDB-4771-A78B-D4FAC7EBB959}" presName="anchor1" presStyleCnt="0"/>
      <dgm:spPr/>
    </dgm:pt>
    <dgm:pt modelId="{8B6F8F0F-D77D-441D-A55E-9C20C9505B1E}" type="pres">
      <dgm:prSet presAssocID="{203F7115-2CDB-4771-A78B-D4FAC7EBB959}" presName="backup1" presStyleCnt="0"/>
      <dgm:spPr/>
    </dgm:pt>
    <dgm:pt modelId="{D8FDCB8D-7610-428B-8654-41DC4D2300E1}" type="pres">
      <dgm:prSet presAssocID="{203F7115-2CDB-4771-A78B-D4FAC7EBB959}" presName="preLine1" presStyleLbl="parChTrans1D1" presStyleIdx="2" presStyleCnt="8"/>
      <dgm:spPr/>
    </dgm:pt>
    <dgm:pt modelId="{42847A56-2D37-4A3F-B7FC-53435E2D3B21}" type="pres">
      <dgm:prSet presAssocID="{203F7115-2CDB-4771-A78B-D4FAC7EBB959}" presName="desTx1" presStyleLbl="revTx" presStyleIdx="0" presStyleCnt="0">
        <dgm:presLayoutVars>
          <dgm:bulletEnabled val="1"/>
        </dgm:presLayoutVars>
      </dgm:prSet>
      <dgm:spPr/>
      <dgm:t>
        <a:bodyPr/>
        <a:lstStyle/>
        <a:p>
          <a:endParaRPr lang="en-US"/>
        </a:p>
      </dgm:t>
    </dgm:pt>
    <dgm:pt modelId="{776DE852-5022-489D-BF52-EE4FBC8FD9D0}" type="pres">
      <dgm:prSet presAssocID="{203F7115-2CDB-4771-A78B-D4FAC7EBB959}" presName="postLine1" presStyleLbl="parChTrans1D1" presStyleIdx="3" presStyleCnt="8"/>
      <dgm:spPr/>
    </dgm:pt>
    <dgm:pt modelId="{0259F37B-3957-440E-8233-FE2149239309}" type="pres">
      <dgm:prSet presAssocID="{2CA872F9-BEC2-49FB-B3DE-1832C6D730BD}" presName="Name11" presStyleLbl="parChTrans1D1" presStyleIdx="4" presStyleCnt="8"/>
      <dgm:spPr/>
    </dgm:pt>
    <dgm:pt modelId="{0D2406E1-818B-4C4A-AD68-509C3ABC3B76}" type="pres">
      <dgm:prSet presAssocID="{2CA872F9-BEC2-49FB-B3DE-1832C6D730BD}" presName="Name31" presStyleLbl="parChTrans1D1" presStyleIdx="5" presStyleCnt="8"/>
      <dgm:spPr/>
    </dgm:pt>
    <dgm:pt modelId="{0A17C846-C538-4DD5-AF6F-9E7ADB230D86}" type="pres">
      <dgm:prSet presAssocID="{916D5B79-1867-4492-9B75-C033FC5F4552}" presName="txAndLines1" presStyleCnt="0"/>
      <dgm:spPr/>
    </dgm:pt>
    <dgm:pt modelId="{9CD6CA49-10F1-43CA-AFE0-0E6E492735E4}" type="pres">
      <dgm:prSet presAssocID="{916D5B79-1867-4492-9B75-C033FC5F4552}" presName="anchor1" presStyleCnt="0"/>
      <dgm:spPr/>
    </dgm:pt>
    <dgm:pt modelId="{05D6200E-86A4-4821-97AD-14C7837C1375}" type="pres">
      <dgm:prSet presAssocID="{916D5B79-1867-4492-9B75-C033FC5F4552}" presName="backup1" presStyleCnt="0"/>
      <dgm:spPr/>
    </dgm:pt>
    <dgm:pt modelId="{677DFADC-B1E1-4C54-B837-C02BD1EFAA89}" type="pres">
      <dgm:prSet presAssocID="{916D5B79-1867-4492-9B75-C033FC5F4552}" presName="preLine1" presStyleLbl="parChTrans1D1" presStyleIdx="6" presStyleCnt="8"/>
      <dgm:spPr/>
    </dgm:pt>
    <dgm:pt modelId="{3F80EB2A-6CFE-47E0-B82E-420EC9657A68}" type="pres">
      <dgm:prSet presAssocID="{916D5B79-1867-4492-9B75-C033FC5F4552}" presName="desTx1" presStyleLbl="revTx" presStyleIdx="0" presStyleCnt="0">
        <dgm:presLayoutVars>
          <dgm:bulletEnabled val="1"/>
        </dgm:presLayoutVars>
      </dgm:prSet>
      <dgm:spPr/>
      <dgm:t>
        <a:bodyPr/>
        <a:lstStyle/>
        <a:p>
          <a:endParaRPr lang="en-US"/>
        </a:p>
      </dgm:t>
    </dgm:pt>
    <dgm:pt modelId="{A3D35B4F-F7F3-4D4E-A28C-154B31AA93E3}" type="pres">
      <dgm:prSet presAssocID="{916D5B79-1867-4492-9B75-C033FC5F4552}" presName="postLine1" presStyleLbl="parChTrans1D1" presStyleIdx="7" presStyleCnt="8"/>
      <dgm:spPr/>
    </dgm:pt>
    <dgm:pt modelId="{464CA703-465F-4CC7-B515-43A578742F2A}" type="pres">
      <dgm:prSet presAssocID="{2DCDE51A-3372-4324-8987-3BD48B8E65E9}" presName="spPost1" presStyleCnt="0"/>
      <dgm:spPr/>
    </dgm:pt>
    <dgm:pt modelId="{F0CB0EEE-B3C2-44B2-98E3-A55D1C8833DF}" type="pres">
      <dgm:prSet presAssocID="{68017072-6A4D-4BAB-9F31-C275D8032FDF}" presName="parTx2" presStyleLbl="node1" presStyleIdx="1" presStyleCnt="3" custLinFactNeighborX="-6298" custLinFactNeighborY="351"/>
      <dgm:spPr/>
      <dgm:t>
        <a:bodyPr/>
        <a:lstStyle/>
        <a:p>
          <a:endParaRPr lang="en-US"/>
        </a:p>
      </dgm:t>
    </dgm:pt>
    <dgm:pt modelId="{600D6519-848F-4B05-90E7-E9F279B49F61}" type="pres">
      <dgm:prSet presAssocID="{4B43BF1D-0B2D-44D4-9EFB-04840E8654F7}" presName="parTx3" presStyleLbl="node1" presStyleIdx="2" presStyleCnt="3" custLinFactNeighborX="-7126" custLinFactNeighborY="460"/>
      <dgm:spPr/>
      <dgm:t>
        <a:bodyPr/>
        <a:lstStyle/>
        <a:p>
          <a:endParaRPr lang="en-US"/>
        </a:p>
      </dgm:t>
    </dgm:pt>
  </dgm:ptLst>
  <dgm:cxnLst>
    <dgm:cxn modelId="{6AED54CC-C907-4499-AAFA-7A8E2DF964D3}" srcId="{53A8938F-6775-4821-B335-4AA6CCDBCE05}" destId="{4B43BF1D-0B2D-44D4-9EFB-04840E8654F7}" srcOrd="2" destOrd="0" parTransId="{2B5864DF-7141-418C-AE4D-3BB6D59F2E87}" sibTransId="{4F9A81E4-73C7-4157-8138-4BBD02639773}"/>
    <dgm:cxn modelId="{A732E6B9-1B0A-4472-81CE-E3936E570B3B}" type="presOf" srcId="{68017072-6A4D-4BAB-9F31-C275D8032FDF}" destId="{F0CB0EEE-B3C2-44B2-98E3-A55D1C8833DF}" srcOrd="0" destOrd="0" presId="urn:microsoft.com/office/officeart/2009/3/layout/SubStepProcess"/>
    <dgm:cxn modelId="{B68B3B54-1B45-4052-8209-0E2797723B4E}" srcId="{53A8938F-6775-4821-B335-4AA6CCDBCE05}" destId="{68017072-6A4D-4BAB-9F31-C275D8032FDF}" srcOrd="1" destOrd="0" parTransId="{AB8E1390-95F1-4EF0-9A23-1419E8FF49BC}" sibTransId="{42BAA67A-1403-4E71-8C95-7EFF62288BDB}"/>
    <dgm:cxn modelId="{B194D15E-4012-49EA-A3E3-964D4396412F}" type="presOf" srcId="{53A8938F-6775-4821-B335-4AA6CCDBCE05}" destId="{BDB95DC9-335E-4623-9EC4-04C58AAEF59B}" srcOrd="0" destOrd="0" presId="urn:microsoft.com/office/officeart/2009/3/layout/SubStepProcess"/>
    <dgm:cxn modelId="{99B8F997-AEEA-4305-AFBF-8F428CC7A81F}" type="presOf" srcId="{2DCDE51A-3372-4324-8987-3BD48B8E65E9}" destId="{F7A8F0A4-F9FA-488F-BE65-2599E5809035}" srcOrd="0" destOrd="0" presId="urn:microsoft.com/office/officeart/2009/3/layout/SubStepProcess"/>
    <dgm:cxn modelId="{BD6108DC-3806-4773-9CD9-8B2799704351}" srcId="{2DCDE51A-3372-4324-8987-3BD48B8E65E9}" destId="{203F7115-2CDB-4771-A78B-D4FAC7EBB959}" srcOrd="0" destOrd="0" parTransId="{9CA8D0E8-1340-4D60-8693-3AB01734DC5B}" sibTransId="{F0732B9D-F428-4AFA-AC72-E25744575405}"/>
    <dgm:cxn modelId="{74F3E5BE-47CA-40DC-AF0B-28BD45EC3810}" srcId="{2DCDE51A-3372-4324-8987-3BD48B8E65E9}" destId="{916D5B79-1867-4492-9B75-C033FC5F4552}" srcOrd="1" destOrd="0" parTransId="{2CA872F9-BEC2-49FB-B3DE-1832C6D730BD}" sibTransId="{4B1C84C4-2320-4FB7-AAFF-CD69B08317E8}"/>
    <dgm:cxn modelId="{2C10EABE-F287-4A72-958C-33F3768F0B77}" type="presOf" srcId="{203F7115-2CDB-4771-A78B-D4FAC7EBB959}" destId="{42847A56-2D37-4A3F-B7FC-53435E2D3B21}" srcOrd="0" destOrd="0" presId="urn:microsoft.com/office/officeart/2009/3/layout/SubStepProcess"/>
    <dgm:cxn modelId="{6D2FC11F-9FA5-409C-B66A-324FEDBBE360}" type="presOf" srcId="{916D5B79-1867-4492-9B75-C033FC5F4552}" destId="{3F80EB2A-6CFE-47E0-B82E-420EC9657A68}" srcOrd="0" destOrd="0" presId="urn:microsoft.com/office/officeart/2009/3/layout/SubStepProcess"/>
    <dgm:cxn modelId="{016B962F-5696-4A81-A90E-1B62979A597B}" type="presOf" srcId="{4B43BF1D-0B2D-44D4-9EFB-04840E8654F7}" destId="{600D6519-848F-4B05-90E7-E9F279B49F61}" srcOrd="0" destOrd="0" presId="urn:microsoft.com/office/officeart/2009/3/layout/SubStepProcess"/>
    <dgm:cxn modelId="{BB2A4150-A3DF-46D2-8F55-16D7D7302C4B}" srcId="{53A8938F-6775-4821-B335-4AA6CCDBCE05}" destId="{2DCDE51A-3372-4324-8987-3BD48B8E65E9}" srcOrd="0" destOrd="0" parTransId="{AE22A5AC-97F1-43A6-B297-FB2D18224392}" sibTransId="{1368A945-1420-4530-93B6-1AEA6E77B0CF}"/>
    <dgm:cxn modelId="{E3AFE759-43A4-4D65-A5CB-CFA01E0D5941}" type="presParOf" srcId="{BDB95DC9-335E-4623-9EC4-04C58AAEF59B}" destId="{F7A8F0A4-F9FA-488F-BE65-2599E5809035}" srcOrd="0" destOrd="0" presId="urn:microsoft.com/office/officeart/2009/3/layout/SubStepProcess"/>
    <dgm:cxn modelId="{E286A256-4A6B-4A82-84C9-EF5CB25995A2}" type="presParOf" srcId="{BDB95DC9-335E-4623-9EC4-04C58AAEF59B}" destId="{17E87D2A-1424-467C-B128-C83885C56F82}" srcOrd="1" destOrd="0" presId="urn:microsoft.com/office/officeart/2009/3/layout/SubStepProcess"/>
    <dgm:cxn modelId="{DB8FCEF3-B685-454F-BC2B-9225922B74E5}" type="presParOf" srcId="{BDB95DC9-335E-4623-9EC4-04C58AAEF59B}" destId="{464BF1A3-23E6-416A-99C0-10A3B35E01A0}" srcOrd="2" destOrd="0" presId="urn:microsoft.com/office/officeart/2009/3/layout/SubStepProcess"/>
    <dgm:cxn modelId="{B362C680-EF10-4140-A4BA-B5890F4F0F30}" type="presParOf" srcId="{464BF1A3-23E6-416A-99C0-10A3B35E01A0}" destId="{46E5155E-7439-4AB1-853C-D3DC6CD72D34}" srcOrd="0" destOrd="0" presId="urn:microsoft.com/office/officeart/2009/3/layout/SubStepProcess"/>
    <dgm:cxn modelId="{049A2D39-B190-46EE-A193-176B90F9DD5C}" type="presParOf" srcId="{464BF1A3-23E6-416A-99C0-10A3B35E01A0}" destId="{A59B5814-FD4D-4C23-9DC4-6AB0912A22AC}" srcOrd="1" destOrd="0" presId="urn:microsoft.com/office/officeart/2009/3/layout/SubStepProcess"/>
    <dgm:cxn modelId="{A78AF255-4C35-4777-B315-DB528805735D}" type="presParOf" srcId="{464BF1A3-23E6-416A-99C0-10A3B35E01A0}" destId="{5D93A439-F05A-4A35-ADC2-4985F17EA09B}" srcOrd="2" destOrd="0" presId="urn:microsoft.com/office/officeart/2009/3/layout/SubStepProcess"/>
    <dgm:cxn modelId="{89627722-31FF-4F47-92A1-D0BE25BD3281}" type="presParOf" srcId="{5D93A439-F05A-4A35-ADC2-4985F17EA09B}" destId="{541B53AF-28D9-4619-A176-EB8009D27C91}" srcOrd="0" destOrd="0" presId="urn:microsoft.com/office/officeart/2009/3/layout/SubStepProcess"/>
    <dgm:cxn modelId="{BEE761C9-643C-4B89-A37C-1B76E381C067}" type="presParOf" srcId="{5D93A439-F05A-4A35-ADC2-4985F17EA09B}" destId="{8B6F8F0F-D77D-441D-A55E-9C20C9505B1E}" srcOrd="1" destOrd="0" presId="urn:microsoft.com/office/officeart/2009/3/layout/SubStepProcess"/>
    <dgm:cxn modelId="{8C8A2AD7-2939-4C1E-AF46-363187CE0DF7}" type="presParOf" srcId="{5D93A439-F05A-4A35-ADC2-4985F17EA09B}" destId="{D8FDCB8D-7610-428B-8654-41DC4D2300E1}" srcOrd="2" destOrd="0" presId="urn:microsoft.com/office/officeart/2009/3/layout/SubStepProcess"/>
    <dgm:cxn modelId="{7E95AF12-1AF8-4A9F-8B4D-C4D1088209B3}" type="presParOf" srcId="{5D93A439-F05A-4A35-ADC2-4985F17EA09B}" destId="{42847A56-2D37-4A3F-B7FC-53435E2D3B21}" srcOrd="3" destOrd="0" presId="urn:microsoft.com/office/officeart/2009/3/layout/SubStepProcess"/>
    <dgm:cxn modelId="{431808D3-8CF6-4885-861F-1498E5E693A1}" type="presParOf" srcId="{5D93A439-F05A-4A35-ADC2-4985F17EA09B}" destId="{776DE852-5022-489D-BF52-EE4FBC8FD9D0}" srcOrd="4" destOrd="0" presId="urn:microsoft.com/office/officeart/2009/3/layout/SubStepProcess"/>
    <dgm:cxn modelId="{3FA403D6-93F8-4DEE-AF35-3B0EB91D5DA3}" type="presParOf" srcId="{464BF1A3-23E6-416A-99C0-10A3B35E01A0}" destId="{0259F37B-3957-440E-8233-FE2149239309}" srcOrd="3" destOrd="0" presId="urn:microsoft.com/office/officeart/2009/3/layout/SubStepProcess"/>
    <dgm:cxn modelId="{F447BD2F-CE19-41A1-A2BA-E5D7FEB42239}" type="presParOf" srcId="{464BF1A3-23E6-416A-99C0-10A3B35E01A0}" destId="{0D2406E1-818B-4C4A-AD68-509C3ABC3B76}" srcOrd="4" destOrd="0" presId="urn:microsoft.com/office/officeart/2009/3/layout/SubStepProcess"/>
    <dgm:cxn modelId="{ED7D3F16-0CD4-491F-B4EF-6CB9FEA0DBAB}" type="presParOf" srcId="{464BF1A3-23E6-416A-99C0-10A3B35E01A0}" destId="{0A17C846-C538-4DD5-AF6F-9E7ADB230D86}" srcOrd="5" destOrd="0" presId="urn:microsoft.com/office/officeart/2009/3/layout/SubStepProcess"/>
    <dgm:cxn modelId="{433A9DD1-B372-4A4D-B3F8-61DC13D09B93}" type="presParOf" srcId="{0A17C846-C538-4DD5-AF6F-9E7ADB230D86}" destId="{9CD6CA49-10F1-43CA-AFE0-0E6E492735E4}" srcOrd="0" destOrd="0" presId="urn:microsoft.com/office/officeart/2009/3/layout/SubStepProcess"/>
    <dgm:cxn modelId="{88B82036-4F0A-460E-8599-A9C453833E98}" type="presParOf" srcId="{0A17C846-C538-4DD5-AF6F-9E7ADB230D86}" destId="{05D6200E-86A4-4821-97AD-14C7837C1375}" srcOrd="1" destOrd="0" presId="urn:microsoft.com/office/officeart/2009/3/layout/SubStepProcess"/>
    <dgm:cxn modelId="{1B5B6828-6A23-41DC-83F9-1BE8C8535F0A}" type="presParOf" srcId="{0A17C846-C538-4DD5-AF6F-9E7ADB230D86}" destId="{677DFADC-B1E1-4C54-B837-C02BD1EFAA89}" srcOrd="2" destOrd="0" presId="urn:microsoft.com/office/officeart/2009/3/layout/SubStepProcess"/>
    <dgm:cxn modelId="{ABB8DC82-C11F-45B6-B0B2-F864513BFA24}" type="presParOf" srcId="{0A17C846-C538-4DD5-AF6F-9E7ADB230D86}" destId="{3F80EB2A-6CFE-47E0-B82E-420EC9657A68}" srcOrd="3" destOrd="0" presId="urn:microsoft.com/office/officeart/2009/3/layout/SubStepProcess"/>
    <dgm:cxn modelId="{C2CD3C54-61A0-47D9-9724-72BBD5D61FA9}" type="presParOf" srcId="{0A17C846-C538-4DD5-AF6F-9E7ADB230D86}" destId="{A3D35B4F-F7F3-4D4E-A28C-154B31AA93E3}" srcOrd="4" destOrd="0" presId="urn:microsoft.com/office/officeart/2009/3/layout/SubStepProcess"/>
    <dgm:cxn modelId="{F593C130-3B75-47AB-B18E-FE50615FED61}" type="presParOf" srcId="{BDB95DC9-335E-4623-9EC4-04C58AAEF59B}" destId="{464CA703-465F-4CC7-B515-43A578742F2A}" srcOrd="3" destOrd="0" presId="urn:microsoft.com/office/officeart/2009/3/layout/SubStepProcess"/>
    <dgm:cxn modelId="{2835A5AA-558A-4839-A6E9-DA2A3F089E24}" type="presParOf" srcId="{BDB95DC9-335E-4623-9EC4-04C58AAEF59B}" destId="{F0CB0EEE-B3C2-44B2-98E3-A55D1C8833DF}" srcOrd="4" destOrd="0" presId="urn:microsoft.com/office/officeart/2009/3/layout/SubStepProcess"/>
    <dgm:cxn modelId="{123C6814-01B5-49EA-905D-275A768CB23E}" type="presParOf" srcId="{BDB95DC9-335E-4623-9EC4-04C58AAEF59B}" destId="{600D6519-848F-4B05-90E7-E9F279B49F61}" srcOrd="5" destOrd="0" presId="urn:microsoft.com/office/officeart/2009/3/layout/SubSte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F505484-7F02-46EA-9AC3-C6D7270D1150}" type="doc">
      <dgm:prSet loTypeId="urn:microsoft.com/office/officeart/2009/3/layout/RandomtoResultProcess" loCatId="process" qsTypeId="urn:microsoft.com/office/officeart/2005/8/quickstyle/simple4" qsCatId="simple" csTypeId="urn:microsoft.com/office/officeart/2005/8/colors/accent2_2" csCatId="accent2" phldr="1"/>
      <dgm:spPr/>
      <dgm:t>
        <a:bodyPr/>
        <a:lstStyle/>
        <a:p>
          <a:endParaRPr lang="en-US"/>
        </a:p>
      </dgm:t>
    </dgm:pt>
    <dgm:pt modelId="{BEB683B7-EFEA-44B2-851A-E00E8FAA3198}">
      <dgm:prSet phldrT="[Text]"/>
      <dgm:spPr/>
      <dgm:t>
        <a:bodyPr/>
        <a:lstStyle/>
        <a:p>
          <a:r>
            <a:rPr lang="en-US" dirty="0" smtClean="0"/>
            <a:t>social services data concerning vulnerable children and families</a:t>
          </a:r>
          <a:endParaRPr lang="en-US" dirty="0"/>
        </a:p>
      </dgm:t>
    </dgm:pt>
    <dgm:pt modelId="{56577753-1CF4-4263-8ABD-2A4028B65649}" type="parTrans" cxnId="{C6A7ED77-D158-4BC8-BA2E-0EF50CC4B4BC}">
      <dgm:prSet/>
      <dgm:spPr/>
      <dgm:t>
        <a:bodyPr/>
        <a:lstStyle/>
        <a:p>
          <a:endParaRPr lang="en-US"/>
        </a:p>
      </dgm:t>
    </dgm:pt>
    <dgm:pt modelId="{F80F42F2-3E78-4B0D-AF33-1EB06E31AD72}" type="sibTrans" cxnId="{C6A7ED77-D158-4BC8-BA2E-0EF50CC4B4BC}">
      <dgm:prSet/>
      <dgm:spPr/>
      <dgm:t>
        <a:bodyPr/>
        <a:lstStyle/>
        <a:p>
          <a:endParaRPr lang="en-US"/>
        </a:p>
      </dgm:t>
    </dgm:pt>
    <dgm:pt modelId="{3DE606B9-C3EC-449D-9EC1-FDBDD67DDEAC}">
      <dgm:prSet phldrT="[Text]" custT="1"/>
      <dgm:spPr/>
      <dgm:t>
        <a:bodyPr/>
        <a:lstStyle/>
        <a:p>
          <a:r>
            <a:rPr lang="en-US" sz="4000" dirty="0" smtClean="0"/>
            <a:t>current.</a:t>
          </a:r>
          <a:endParaRPr lang="en-US" sz="4000" dirty="0"/>
        </a:p>
      </dgm:t>
    </dgm:pt>
    <dgm:pt modelId="{3FCCA067-5CA4-46C3-B7CC-2352FA94C4A1}" type="parTrans" cxnId="{1FFA7770-8FF6-4244-894B-D2EF2A849DCE}">
      <dgm:prSet/>
      <dgm:spPr/>
      <dgm:t>
        <a:bodyPr/>
        <a:lstStyle/>
        <a:p>
          <a:endParaRPr lang="en-US"/>
        </a:p>
      </dgm:t>
    </dgm:pt>
    <dgm:pt modelId="{382D825F-5D22-4E7E-910D-E7C18F23A08B}" type="sibTrans" cxnId="{1FFA7770-8FF6-4244-894B-D2EF2A849DCE}">
      <dgm:prSet/>
      <dgm:spPr/>
      <dgm:t>
        <a:bodyPr/>
        <a:lstStyle/>
        <a:p>
          <a:endParaRPr lang="en-US"/>
        </a:p>
      </dgm:t>
    </dgm:pt>
    <dgm:pt modelId="{23E69584-1EE8-4E82-B787-92C3799F3067}">
      <dgm:prSet phldrT="[Text]" custT="1"/>
      <dgm:spPr>
        <a:solidFill>
          <a:schemeClr val="accent1">
            <a:lumMod val="75000"/>
          </a:schemeClr>
        </a:solidFill>
      </dgm:spPr>
      <dgm:t>
        <a:bodyPr/>
        <a:lstStyle/>
        <a:p>
          <a:r>
            <a:rPr lang="en-US" sz="2000" b="0" dirty="0" smtClean="0">
              <a:solidFill>
                <a:schemeClr val="tx1"/>
              </a:solidFill>
            </a:rPr>
            <a:t>fully linked and integrated (real-time) administrative data systems for the coordinated delivery and evaluation of services</a:t>
          </a:r>
          <a:endParaRPr lang="en-US" sz="2000" b="0" dirty="0">
            <a:solidFill>
              <a:schemeClr val="tx1"/>
            </a:solidFill>
          </a:endParaRPr>
        </a:p>
      </dgm:t>
    </dgm:pt>
    <dgm:pt modelId="{D43C8A78-688D-491E-9893-F9737F591DDF}" type="parTrans" cxnId="{631F354D-910A-4AC0-A23A-D51AB0C1FC0C}">
      <dgm:prSet/>
      <dgm:spPr/>
      <dgm:t>
        <a:bodyPr/>
        <a:lstStyle/>
        <a:p>
          <a:endParaRPr lang="en-US"/>
        </a:p>
      </dgm:t>
    </dgm:pt>
    <dgm:pt modelId="{FFBF1C24-232C-42EF-9C07-4B6CADCF3D7D}" type="sibTrans" cxnId="{631F354D-910A-4AC0-A23A-D51AB0C1FC0C}">
      <dgm:prSet/>
      <dgm:spPr/>
      <dgm:t>
        <a:bodyPr/>
        <a:lstStyle/>
        <a:p>
          <a:endParaRPr lang="en-US"/>
        </a:p>
      </dgm:t>
    </dgm:pt>
    <dgm:pt modelId="{65439C00-71EF-4298-98D1-8CB0DF59404D}">
      <dgm:prSet phldrT="[Text]" custT="1"/>
      <dgm:spPr/>
      <dgm:t>
        <a:bodyPr/>
        <a:lstStyle/>
        <a:p>
          <a:r>
            <a:rPr lang="en-US" sz="4000" i="1" dirty="0" smtClean="0"/>
            <a:t>future.</a:t>
          </a:r>
          <a:endParaRPr lang="en-US" sz="4000" i="1" dirty="0"/>
        </a:p>
      </dgm:t>
    </dgm:pt>
    <dgm:pt modelId="{2393EDB6-F82B-4C7C-9B0A-5889EC4385CC}" type="parTrans" cxnId="{D2F737B1-F36F-430C-8290-54CC78A8FFC4}">
      <dgm:prSet/>
      <dgm:spPr/>
      <dgm:t>
        <a:bodyPr/>
        <a:lstStyle/>
        <a:p>
          <a:endParaRPr lang="en-US"/>
        </a:p>
      </dgm:t>
    </dgm:pt>
    <dgm:pt modelId="{C956F081-6051-4D9E-B831-A32445E408AB}" type="sibTrans" cxnId="{D2F737B1-F36F-430C-8290-54CC78A8FFC4}">
      <dgm:prSet/>
      <dgm:spPr/>
      <dgm:t>
        <a:bodyPr/>
        <a:lstStyle/>
        <a:p>
          <a:endParaRPr lang="en-US"/>
        </a:p>
      </dgm:t>
    </dgm:pt>
    <dgm:pt modelId="{33A1B999-0337-4825-8375-48BBC265D3FA}" type="pres">
      <dgm:prSet presAssocID="{9F505484-7F02-46EA-9AC3-C6D7270D1150}" presName="Name0" presStyleCnt="0">
        <dgm:presLayoutVars>
          <dgm:dir/>
          <dgm:animOne val="branch"/>
          <dgm:animLvl val="lvl"/>
        </dgm:presLayoutVars>
      </dgm:prSet>
      <dgm:spPr/>
      <dgm:t>
        <a:bodyPr/>
        <a:lstStyle/>
        <a:p>
          <a:endParaRPr lang="en-US"/>
        </a:p>
      </dgm:t>
    </dgm:pt>
    <dgm:pt modelId="{DC9229F1-DAE6-411D-937B-D64F722F37FC}" type="pres">
      <dgm:prSet presAssocID="{BEB683B7-EFEA-44B2-851A-E00E8FAA3198}" presName="chaos" presStyleCnt="0"/>
      <dgm:spPr/>
    </dgm:pt>
    <dgm:pt modelId="{E9EC53B6-5D3D-476B-AA19-D61609B8FDE8}" type="pres">
      <dgm:prSet presAssocID="{BEB683B7-EFEA-44B2-851A-E00E8FAA3198}" presName="parTx1" presStyleLbl="revTx" presStyleIdx="0" presStyleCnt="3"/>
      <dgm:spPr/>
      <dgm:t>
        <a:bodyPr/>
        <a:lstStyle/>
        <a:p>
          <a:endParaRPr lang="en-US"/>
        </a:p>
      </dgm:t>
    </dgm:pt>
    <dgm:pt modelId="{10EB9FCB-508D-4B5E-9CC3-0A3CBFE08063}" type="pres">
      <dgm:prSet presAssocID="{BEB683B7-EFEA-44B2-851A-E00E8FAA3198}" presName="desTx1" presStyleLbl="revTx" presStyleIdx="1" presStyleCnt="3" custLinFactNeighborX="173" custLinFactNeighborY="-13798">
        <dgm:presLayoutVars>
          <dgm:bulletEnabled val="1"/>
        </dgm:presLayoutVars>
      </dgm:prSet>
      <dgm:spPr/>
      <dgm:t>
        <a:bodyPr/>
        <a:lstStyle/>
        <a:p>
          <a:endParaRPr lang="en-US"/>
        </a:p>
      </dgm:t>
    </dgm:pt>
    <dgm:pt modelId="{D2CA9738-6844-487C-943F-90BA2767B406}" type="pres">
      <dgm:prSet presAssocID="{BEB683B7-EFEA-44B2-851A-E00E8FAA3198}" presName="c1" presStyleLbl="node1" presStyleIdx="0" presStyleCnt="19"/>
      <dgm:spPr>
        <a:solidFill>
          <a:srgbClr val="FFFF00"/>
        </a:solidFill>
      </dgm:spPr>
    </dgm:pt>
    <dgm:pt modelId="{9D9DE050-DA17-424F-9FC0-7B495001251D}" type="pres">
      <dgm:prSet presAssocID="{BEB683B7-EFEA-44B2-851A-E00E8FAA3198}" presName="c2" presStyleLbl="node1" presStyleIdx="1" presStyleCnt="19"/>
      <dgm:spPr>
        <a:solidFill>
          <a:schemeClr val="accent2">
            <a:lumMod val="75000"/>
          </a:schemeClr>
        </a:solidFill>
      </dgm:spPr>
    </dgm:pt>
    <dgm:pt modelId="{78BC7D54-C24C-4756-9887-6E9189A363AD}" type="pres">
      <dgm:prSet presAssocID="{BEB683B7-EFEA-44B2-851A-E00E8FAA3198}" presName="c3" presStyleLbl="node1" presStyleIdx="2" presStyleCnt="19"/>
      <dgm:spPr>
        <a:solidFill>
          <a:schemeClr val="bg1">
            <a:lumMod val="75000"/>
          </a:schemeClr>
        </a:solidFill>
      </dgm:spPr>
    </dgm:pt>
    <dgm:pt modelId="{74C6877D-1DE4-4BF3-B298-C8A69DDA6CBB}" type="pres">
      <dgm:prSet presAssocID="{BEB683B7-EFEA-44B2-851A-E00E8FAA3198}" presName="c4" presStyleLbl="node1" presStyleIdx="3" presStyleCnt="19"/>
      <dgm:spPr>
        <a:solidFill>
          <a:schemeClr val="bg2">
            <a:lumMod val="75000"/>
          </a:schemeClr>
        </a:solidFill>
      </dgm:spPr>
    </dgm:pt>
    <dgm:pt modelId="{C6D4C905-41A6-4FA9-9E90-67668E2E707A}" type="pres">
      <dgm:prSet presAssocID="{BEB683B7-EFEA-44B2-851A-E00E8FAA3198}" presName="c5" presStyleLbl="node1" presStyleIdx="4" presStyleCnt="19"/>
      <dgm:spPr>
        <a:solidFill>
          <a:srgbClr val="C00000"/>
        </a:solidFill>
      </dgm:spPr>
    </dgm:pt>
    <dgm:pt modelId="{381E9D95-B945-48C8-9F0C-D4A4CBB075A1}" type="pres">
      <dgm:prSet presAssocID="{BEB683B7-EFEA-44B2-851A-E00E8FAA3198}" presName="c6" presStyleLbl="node1" presStyleIdx="5" presStyleCnt="19"/>
      <dgm:spPr>
        <a:solidFill>
          <a:schemeClr val="accent4">
            <a:lumMod val="75000"/>
          </a:schemeClr>
        </a:solidFill>
      </dgm:spPr>
    </dgm:pt>
    <dgm:pt modelId="{1222A73E-DD86-4797-A39D-10F68CDA5584}" type="pres">
      <dgm:prSet presAssocID="{BEB683B7-EFEA-44B2-851A-E00E8FAA3198}" presName="c7" presStyleLbl="node1" presStyleIdx="6" presStyleCnt="19"/>
      <dgm:spPr>
        <a:solidFill>
          <a:schemeClr val="bg1">
            <a:lumMod val="85000"/>
          </a:schemeClr>
        </a:solidFill>
      </dgm:spPr>
    </dgm:pt>
    <dgm:pt modelId="{4BCF599B-800D-40E7-AFA0-A581E64DE408}" type="pres">
      <dgm:prSet presAssocID="{BEB683B7-EFEA-44B2-851A-E00E8FAA3198}" presName="c8" presStyleLbl="node1" presStyleIdx="7" presStyleCnt="19"/>
      <dgm:spPr/>
    </dgm:pt>
    <dgm:pt modelId="{5E0D52B9-67F9-4095-A9AC-34FED435A842}" type="pres">
      <dgm:prSet presAssocID="{BEB683B7-EFEA-44B2-851A-E00E8FAA3198}" presName="c9" presStyleLbl="node1" presStyleIdx="8" presStyleCnt="19"/>
      <dgm:spPr>
        <a:solidFill>
          <a:schemeClr val="accent6">
            <a:lumMod val="40000"/>
            <a:lumOff val="60000"/>
          </a:schemeClr>
        </a:solidFill>
      </dgm:spPr>
    </dgm:pt>
    <dgm:pt modelId="{0C1C178A-CCA3-4712-A2C4-53AC0A58763E}" type="pres">
      <dgm:prSet presAssocID="{BEB683B7-EFEA-44B2-851A-E00E8FAA3198}" presName="c10" presStyleLbl="node1" presStyleIdx="9" presStyleCnt="19"/>
      <dgm:spPr>
        <a:solidFill>
          <a:schemeClr val="bg1">
            <a:lumMod val="95000"/>
          </a:schemeClr>
        </a:solidFill>
      </dgm:spPr>
    </dgm:pt>
    <dgm:pt modelId="{5ED7F980-257F-425F-A2B6-9858ABBD3FA9}" type="pres">
      <dgm:prSet presAssocID="{BEB683B7-EFEA-44B2-851A-E00E8FAA3198}" presName="c11" presStyleLbl="node1" presStyleIdx="10" presStyleCnt="19"/>
      <dgm:spPr>
        <a:solidFill>
          <a:schemeClr val="accent2">
            <a:lumMod val="75000"/>
          </a:schemeClr>
        </a:solidFill>
      </dgm:spPr>
    </dgm:pt>
    <dgm:pt modelId="{84846672-F88E-4785-90F6-4182F9A2B0A3}" type="pres">
      <dgm:prSet presAssocID="{BEB683B7-EFEA-44B2-851A-E00E8FAA3198}" presName="c12" presStyleLbl="node1" presStyleIdx="11" presStyleCnt="19"/>
      <dgm:spPr>
        <a:solidFill>
          <a:srgbClr val="00B0F0"/>
        </a:solidFill>
      </dgm:spPr>
    </dgm:pt>
    <dgm:pt modelId="{9FA9FE0B-131D-473E-BF58-9B1DF98E9D67}" type="pres">
      <dgm:prSet presAssocID="{BEB683B7-EFEA-44B2-851A-E00E8FAA3198}" presName="c13" presStyleLbl="node1" presStyleIdx="12" presStyleCnt="19"/>
      <dgm:spPr>
        <a:solidFill>
          <a:schemeClr val="bg2">
            <a:lumMod val="50000"/>
          </a:schemeClr>
        </a:solidFill>
      </dgm:spPr>
    </dgm:pt>
    <dgm:pt modelId="{04B8EFE8-6A92-477F-BAC1-D343FAE143F5}" type="pres">
      <dgm:prSet presAssocID="{BEB683B7-EFEA-44B2-851A-E00E8FAA3198}" presName="c14" presStyleLbl="node1" presStyleIdx="13" presStyleCnt="19"/>
      <dgm:spPr/>
    </dgm:pt>
    <dgm:pt modelId="{E67BF2FF-8747-4759-BD0F-7AB63AEA6F58}" type="pres">
      <dgm:prSet presAssocID="{BEB683B7-EFEA-44B2-851A-E00E8FAA3198}" presName="c15" presStyleLbl="node1" presStyleIdx="14" presStyleCnt="19"/>
      <dgm:spPr>
        <a:solidFill>
          <a:schemeClr val="accent4">
            <a:lumMod val="40000"/>
            <a:lumOff val="60000"/>
          </a:schemeClr>
        </a:solidFill>
      </dgm:spPr>
    </dgm:pt>
    <dgm:pt modelId="{CE6E1FE6-7F28-40F4-9B1F-29BC1F4193B2}" type="pres">
      <dgm:prSet presAssocID="{BEB683B7-EFEA-44B2-851A-E00E8FAA3198}" presName="c16" presStyleLbl="node1" presStyleIdx="15" presStyleCnt="19"/>
      <dgm:spPr>
        <a:solidFill>
          <a:srgbClr val="FFC000"/>
        </a:solidFill>
      </dgm:spPr>
    </dgm:pt>
    <dgm:pt modelId="{88B5E865-16A5-4FAB-9FC6-724491581514}" type="pres">
      <dgm:prSet presAssocID="{BEB683B7-EFEA-44B2-851A-E00E8FAA3198}" presName="c17" presStyleLbl="node1" presStyleIdx="16" presStyleCnt="19"/>
      <dgm:spPr>
        <a:solidFill>
          <a:schemeClr val="tx2">
            <a:lumMod val="40000"/>
            <a:lumOff val="60000"/>
          </a:schemeClr>
        </a:solidFill>
      </dgm:spPr>
    </dgm:pt>
    <dgm:pt modelId="{D8C018FF-D7BA-40F8-A323-EAB41FB136D8}" type="pres">
      <dgm:prSet presAssocID="{BEB683B7-EFEA-44B2-851A-E00E8FAA3198}" presName="c18" presStyleLbl="node1" presStyleIdx="17" presStyleCnt="19"/>
      <dgm:spPr>
        <a:solidFill>
          <a:schemeClr val="bg2">
            <a:lumMod val="50000"/>
          </a:schemeClr>
        </a:solidFill>
      </dgm:spPr>
    </dgm:pt>
    <dgm:pt modelId="{DF8FF3CD-458D-4D52-BA5C-64431B7ACB78}" type="pres">
      <dgm:prSet presAssocID="{F80F42F2-3E78-4B0D-AF33-1EB06E31AD72}" presName="chevronComposite1" presStyleCnt="0"/>
      <dgm:spPr/>
    </dgm:pt>
    <dgm:pt modelId="{01E13018-7A4E-484F-9794-AABFF65259C8}" type="pres">
      <dgm:prSet presAssocID="{F80F42F2-3E78-4B0D-AF33-1EB06E31AD72}" presName="chevron1" presStyleLbl="sibTrans2D1" presStyleIdx="0" presStyleCnt="2"/>
      <dgm:spPr>
        <a:solidFill>
          <a:srgbClr val="C00000"/>
        </a:solidFill>
      </dgm:spPr>
      <dgm:t>
        <a:bodyPr/>
        <a:lstStyle/>
        <a:p>
          <a:endParaRPr lang="en-US"/>
        </a:p>
      </dgm:t>
    </dgm:pt>
    <dgm:pt modelId="{B5EE7FAA-D02B-499E-8E5E-FEB405973356}" type="pres">
      <dgm:prSet presAssocID="{F80F42F2-3E78-4B0D-AF33-1EB06E31AD72}" presName="spChevron1" presStyleCnt="0"/>
      <dgm:spPr/>
    </dgm:pt>
    <dgm:pt modelId="{4E1F136A-31EA-45EE-AC39-78A5FF4FAF36}" type="pres">
      <dgm:prSet presAssocID="{F80F42F2-3E78-4B0D-AF33-1EB06E31AD72}" presName="overlap" presStyleCnt="0"/>
      <dgm:spPr/>
    </dgm:pt>
    <dgm:pt modelId="{F31B9016-E44E-417D-BCF8-E0EAE4D5AD4A}" type="pres">
      <dgm:prSet presAssocID="{F80F42F2-3E78-4B0D-AF33-1EB06E31AD72}" presName="chevronComposite2" presStyleCnt="0"/>
      <dgm:spPr/>
    </dgm:pt>
    <dgm:pt modelId="{F1EB85E4-A628-420F-9796-17CB2FB2004D}" type="pres">
      <dgm:prSet presAssocID="{F80F42F2-3E78-4B0D-AF33-1EB06E31AD72}" presName="chevron2" presStyleLbl="sibTrans2D1" presStyleIdx="1" presStyleCnt="2"/>
      <dgm:spPr>
        <a:solidFill>
          <a:srgbClr val="C00000"/>
        </a:solidFill>
      </dgm:spPr>
      <dgm:t>
        <a:bodyPr/>
        <a:lstStyle/>
        <a:p>
          <a:endParaRPr lang="en-US"/>
        </a:p>
      </dgm:t>
    </dgm:pt>
    <dgm:pt modelId="{B4FAFEAB-75A0-4D74-84AD-61381DD24850}" type="pres">
      <dgm:prSet presAssocID="{F80F42F2-3E78-4B0D-AF33-1EB06E31AD72}" presName="spChevron2" presStyleCnt="0"/>
      <dgm:spPr/>
    </dgm:pt>
    <dgm:pt modelId="{D904CAB8-E4E5-4648-B1E2-018A4AA3247A}" type="pres">
      <dgm:prSet presAssocID="{23E69584-1EE8-4E82-B787-92C3799F3067}" presName="last" presStyleCnt="0"/>
      <dgm:spPr/>
    </dgm:pt>
    <dgm:pt modelId="{B0B5DDF3-5F51-4B77-BFFA-51C7600842C1}" type="pres">
      <dgm:prSet presAssocID="{23E69584-1EE8-4E82-B787-92C3799F3067}" presName="circleTx" presStyleLbl="node1" presStyleIdx="18" presStyleCnt="19" custScaleX="130151" custScaleY="127529"/>
      <dgm:spPr/>
      <dgm:t>
        <a:bodyPr/>
        <a:lstStyle/>
        <a:p>
          <a:endParaRPr lang="en-US"/>
        </a:p>
      </dgm:t>
    </dgm:pt>
    <dgm:pt modelId="{E4EE91CC-3371-4D5B-A2DB-B0B5E2FFA0AF}" type="pres">
      <dgm:prSet presAssocID="{23E69584-1EE8-4E82-B787-92C3799F3067}" presName="desTxN" presStyleLbl="revTx" presStyleIdx="2" presStyleCnt="3" custLinFactNeighborX="51" custLinFactNeighborY="-13798">
        <dgm:presLayoutVars>
          <dgm:bulletEnabled val="1"/>
        </dgm:presLayoutVars>
      </dgm:prSet>
      <dgm:spPr/>
      <dgm:t>
        <a:bodyPr/>
        <a:lstStyle/>
        <a:p>
          <a:endParaRPr lang="en-US"/>
        </a:p>
      </dgm:t>
    </dgm:pt>
    <dgm:pt modelId="{36B2CDC7-B7C3-45CF-B00A-22B510B98D8F}" type="pres">
      <dgm:prSet presAssocID="{23E69584-1EE8-4E82-B787-92C3799F3067}" presName="spN" presStyleCnt="0"/>
      <dgm:spPr/>
    </dgm:pt>
  </dgm:ptLst>
  <dgm:cxnLst>
    <dgm:cxn modelId="{C6A7ED77-D158-4BC8-BA2E-0EF50CC4B4BC}" srcId="{9F505484-7F02-46EA-9AC3-C6D7270D1150}" destId="{BEB683B7-EFEA-44B2-851A-E00E8FAA3198}" srcOrd="0" destOrd="0" parTransId="{56577753-1CF4-4263-8ABD-2A4028B65649}" sibTransId="{F80F42F2-3E78-4B0D-AF33-1EB06E31AD72}"/>
    <dgm:cxn modelId="{B1687DAA-2FA3-435E-9092-42249F899E28}" type="presOf" srcId="{9F505484-7F02-46EA-9AC3-C6D7270D1150}" destId="{33A1B999-0337-4825-8375-48BBC265D3FA}" srcOrd="0" destOrd="0" presId="urn:microsoft.com/office/officeart/2009/3/layout/RandomtoResultProcess"/>
    <dgm:cxn modelId="{1B23D454-70F8-4226-824A-47B64B5E0BF1}" type="presOf" srcId="{3DE606B9-C3EC-449D-9EC1-FDBDD67DDEAC}" destId="{10EB9FCB-508D-4B5E-9CC3-0A3CBFE08063}" srcOrd="0" destOrd="0" presId="urn:microsoft.com/office/officeart/2009/3/layout/RandomtoResultProcess"/>
    <dgm:cxn modelId="{CDBD36DB-ADB4-4EC2-AD28-D507104123AB}" type="presOf" srcId="{65439C00-71EF-4298-98D1-8CB0DF59404D}" destId="{E4EE91CC-3371-4D5B-A2DB-B0B5E2FFA0AF}" srcOrd="0" destOrd="0" presId="urn:microsoft.com/office/officeart/2009/3/layout/RandomtoResultProcess"/>
    <dgm:cxn modelId="{3A3E3BFC-560D-43F5-B8ED-4DDFA8C0DD29}" type="presOf" srcId="{BEB683B7-EFEA-44B2-851A-E00E8FAA3198}" destId="{E9EC53B6-5D3D-476B-AA19-D61609B8FDE8}" srcOrd="0" destOrd="0" presId="urn:microsoft.com/office/officeart/2009/3/layout/RandomtoResultProcess"/>
    <dgm:cxn modelId="{631F354D-910A-4AC0-A23A-D51AB0C1FC0C}" srcId="{9F505484-7F02-46EA-9AC3-C6D7270D1150}" destId="{23E69584-1EE8-4E82-B787-92C3799F3067}" srcOrd="1" destOrd="0" parTransId="{D43C8A78-688D-491E-9893-F9737F591DDF}" sibTransId="{FFBF1C24-232C-42EF-9C07-4B6CADCF3D7D}"/>
    <dgm:cxn modelId="{D946E0B4-7AE5-4237-9165-6754A8040F68}" type="presOf" srcId="{23E69584-1EE8-4E82-B787-92C3799F3067}" destId="{B0B5DDF3-5F51-4B77-BFFA-51C7600842C1}" srcOrd="0" destOrd="0" presId="urn:microsoft.com/office/officeart/2009/3/layout/RandomtoResultProcess"/>
    <dgm:cxn modelId="{1FFA7770-8FF6-4244-894B-D2EF2A849DCE}" srcId="{BEB683B7-EFEA-44B2-851A-E00E8FAA3198}" destId="{3DE606B9-C3EC-449D-9EC1-FDBDD67DDEAC}" srcOrd="0" destOrd="0" parTransId="{3FCCA067-5CA4-46C3-B7CC-2352FA94C4A1}" sibTransId="{382D825F-5D22-4E7E-910D-E7C18F23A08B}"/>
    <dgm:cxn modelId="{D2F737B1-F36F-430C-8290-54CC78A8FFC4}" srcId="{23E69584-1EE8-4E82-B787-92C3799F3067}" destId="{65439C00-71EF-4298-98D1-8CB0DF59404D}" srcOrd="0" destOrd="0" parTransId="{2393EDB6-F82B-4C7C-9B0A-5889EC4385CC}" sibTransId="{C956F081-6051-4D9E-B831-A32445E408AB}"/>
    <dgm:cxn modelId="{C0EC309D-5CE6-4B44-A7ED-97EB171FB58D}" type="presParOf" srcId="{33A1B999-0337-4825-8375-48BBC265D3FA}" destId="{DC9229F1-DAE6-411D-937B-D64F722F37FC}" srcOrd="0" destOrd="0" presId="urn:microsoft.com/office/officeart/2009/3/layout/RandomtoResultProcess"/>
    <dgm:cxn modelId="{BE6F4380-C69D-41EC-8CAA-3D1587DD5693}" type="presParOf" srcId="{DC9229F1-DAE6-411D-937B-D64F722F37FC}" destId="{E9EC53B6-5D3D-476B-AA19-D61609B8FDE8}" srcOrd="0" destOrd="0" presId="urn:microsoft.com/office/officeart/2009/3/layout/RandomtoResultProcess"/>
    <dgm:cxn modelId="{0AB0F263-52D7-4841-9898-9AEA722FCB4B}" type="presParOf" srcId="{DC9229F1-DAE6-411D-937B-D64F722F37FC}" destId="{10EB9FCB-508D-4B5E-9CC3-0A3CBFE08063}" srcOrd="1" destOrd="0" presId="urn:microsoft.com/office/officeart/2009/3/layout/RandomtoResultProcess"/>
    <dgm:cxn modelId="{AA3A38CD-A034-4FB3-83D7-2B6D06DDDB87}" type="presParOf" srcId="{DC9229F1-DAE6-411D-937B-D64F722F37FC}" destId="{D2CA9738-6844-487C-943F-90BA2767B406}" srcOrd="2" destOrd="0" presId="urn:microsoft.com/office/officeart/2009/3/layout/RandomtoResultProcess"/>
    <dgm:cxn modelId="{B35FB38E-3E31-4377-9628-E665079CBA17}" type="presParOf" srcId="{DC9229F1-DAE6-411D-937B-D64F722F37FC}" destId="{9D9DE050-DA17-424F-9FC0-7B495001251D}" srcOrd="3" destOrd="0" presId="urn:microsoft.com/office/officeart/2009/3/layout/RandomtoResultProcess"/>
    <dgm:cxn modelId="{B0975606-F59F-4834-9BC8-1632643FDF87}" type="presParOf" srcId="{DC9229F1-DAE6-411D-937B-D64F722F37FC}" destId="{78BC7D54-C24C-4756-9887-6E9189A363AD}" srcOrd="4" destOrd="0" presId="urn:microsoft.com/office/officeart/2009/3/layout/RandomtoResultProcess"/>
    <dgm:cxn modelId="{EE6FB4E9-9D2A-4741-9BBE-3C5B13A8D829}" type="presParOf" srcId="{DC9229F1-DAE6-411D-937B-D64F722F37FC}" destId="{74C6877D-1DE4-4BF3-B298-C8A69DDA6CBB}" srcOrd="5" destOrd="0" presId="urn:microsoft.com/office/officeart/2009/3/layout/RandomtoResultProcess"/>
    <dgm:cxn modelId="{304C81FC-D3B6-49AC-929C-23D59AA36FD2}" type="presParOf" srcId="{DC9229F1-DAE6-411D-937B-D64F722F37FC}" destId="{C6D4C905-41A6-4FA9-9E90-67668E2E707A}" srcOrd="6" destOrd="0" presId="urn:microsoft.com/office/officeart/2009/3/layout/RandomtoResultProcess"/>
    <dgm:cxn modelId="{124A1862-8985-4A7A-BAEC-AA3A3D3DF048}" type="presParOf" srcId="{DC9229F1-DAE6-411D-937B-D64F722F37FC}" destId="{381E9D95-B945-48C8-9F0C-D4A4CBB075A1}" srcOrd="7" destOrd="0" presId="urn:microsoft.com/office/officeart/2009/3/layout/RandomtoResultProcess"/>
    <dgm:cxn modelId="{1D9251AD-D7FB-44A3-AEE8-38B59C9C45D2}" type="presParOf" srcId="{DC9229F1-DAE6-411D-937B-D64F722F37FC}" destId="{1222A73E-DD86-4797-A39D-10F68CDA5584}" srcOrd="8" destOrd="0" presId="urn:microsoft.com/office/officeart/2009/3/layout/RandomtoResultProcess"/>
    <dgm:cxn modelId="{0EFCCE77-0D9C-409F-8864-C25E83A242F2}" type="presParOf" srcId="{DC9229F1-DAE6-411D-937B-D64F722F37FC}" destId="{4BCF599B-800D-40E7-AFA0-A581E64DE408}" srcOrd="9" destOrd="0" presId="urn:microsoft.com/office/officeart/2009/3/layout/RandomtoResultProcess"/>
    <dgm:cxn modelId="{80B038D5-3EA4-41D5-B78B-8DE75DC98969}" type="presParOf" srcId="{DC9229F1-DAE6-411D-937B-D64F722F37FC}" destId="{5E0D52B9-67F9-4095-A9AC-34FED435A842}" srcOrd="10" destOrd="0" presId="urn:microsoft.com/office/officeart/2009/3/layout/RandomtoResultProcess"/>
    <dgm:cxn modelId="{8397358A-D923-4A60-829C-C4251A40D430}" type="presParOf" srcId="{DC9229F1-DAE6-411D-937B-D64F722F37FC}" destId="{0C1C178A-CCA3-4712-A2C4-53AC0A58763E}" srcOrd="11" destOrd="0" presId="urn:microsoft.com/office/officeart/2009/3/layout/RandomtoResultProcess"/>
    <dgm:cxn modelId="{890072E2-1683-45AF-A618-BE8D69F8F1AD}" type="presParOf" srcId="{DC9229F1-DAE6-411D-937B-D64F722F37FC}" destId="{5ED7F980-257F-425F-A2B6-9858ABBD3FA9}" srcOrd="12" destOrd="0" presId="urn:microsoft.com/office/officeart/2009/3/layout/RandomtoResultProcess"/>
    <dgm:cxn modelId="{9DB0D0CD-4E57-408A-AB2F-0342F476948A}" type="presParOf" srcId="{DC9229F1-DAE6-411D-937B-D64F722F37FC}" destId="{84846672-F88E-4785-90F6-4182F9A2B0A3}" srcOrd="13" destOrd="0" presId="urn:microsoft.com/office/officeart/2009/3/layout/RandomtoResultProcess"/>
    <dgm:cxn modelId="{39254799-A38F-4116-8FB4-8A530DCBC650}" type="presParOf" srcId="{DC9229F1-DAE6-411D-937B-D64F722F37FC}" destId="{9FA9FE0B-131D-473E-BF58-9B1DF98E9D67}" srcOrd="14" destOrd="0" presId="urn:microsoft.com/office/officeart/2009/3/layout/RandomtoResultProcess"/>
    <dgm:cxn modelId="{AD14073F-49C3-4DEE-8BDD-1B5378B21F4A}" type="presParOf" srcId="{DC9229F1-DAE6-411D-937B-D64F722F37FC}" destId="{04B8EFE8-6A92-477F-BAC1-D343FAE143F5}" srcOrd="15" destOrd="0" presId="urn:microsoft.com/office/officeart/2009/3/layout/RandomtoResultProcess"/>
    <dgm:cxn modelId="{30DAB5EC-A0A7-48D4-9D54-C5F7A1105A15}" type="presParOf" srcId="{DC9229F1-DAE6-411D-937B-D64F722F37FC}" destId="{E67BF2FF-8747-4759-BD0F-7AB63AEA6F58}" srcOrd="16" destOrd="0" presId="urn:microsoft.com/office/officeart/2009/3/layout/RandomtoResultProcess"/>
    <dgm:cxn modelId="{51A7FCE5-C5B2-4002-9549-E829BEFE276A}" type="presParOf" srcId="{DC9229F1-DAE6-411D-937B-D64F722F37FC}" destId="{CE6E1FE6-7F28-40F4-9B1F-29BC1F4193B2}" srcOrd="17" destOrd="0" presId="urn:microsoft.com/office/officeart/2009/3/layout/RandomtoResultProcess"/>
    <dgm:cxn modelId="{B0C6DA79-B09E-431A-A29D-9B043514A6DE}" type="presParOf" srcId="{DC9229F1-DAE6-411D-937B-D64F722F37FC}" destId="{88B5E865-16A5-4FAB-9FC6-724491581514}" srcOrd="18" destOrd="0" presId="urn:microsoft.com/office/officeart/2009/3/layout/RandomtoResultProcess"/>
    <dgm:cxn modelId="{D29C58AC-B58A-405F-903F-0B812BB84DA6}" type="presParOf" srcId="{DC9229F1-DAE6-411D-937B-D64F722F37FC}" destId="{D8C018FF-D7BA-40F8-A323-EAB41FB136D8}" srcOrd="19" destOrd="0" presId="urn:microsoft.com/office/officeart/2009/3/layout/RandomtoResultProcess"/>
    <dgm:cxn modelId="{E3123F61-43B9-4922-9635-659A2C1A0981}" type="presParOf" srcId="{33A1B999-0337-4825-8375-48BBC265D3FA}" destId="{DF8FF3CD-458D-4D52-BA5C-64431B7ACB78}" srcOrd="1" destOrd="0" presId="urn:microsoft.com/office/officeart/2009/3/layout/RandomtoResultProcess"/>
    <dgm:cxn modelId="{525DB4FB-6B3A-44FE-B7B7-ACF0064D967E}" type="presParOf" srcId="{DF8FF3CD-458D-4D52-BA5C-64431B7ACB78}" destId="{01E13018-7A4E-484F-9794-AABFF65259C8}" srcOrd="0" destOrd="0" presId="urn:microsoft.com/office/officeart/2009/3/layout/RandomtoResultProcess"/>
    <dgm:cxn modelId="{22ECF9B8-2645-42B3-B30D-33634968E8B1}" type="presParOf" srcId="{DF8FF3CD-458D-4D52-BA5C-64431B7ACB78}" destId="{B5EE7FAA-D02B-499E-8E5E-FEB405973356}" srcOrd="1" destOrd="0" presId="urn:microsoft.com/office/officeart/2009/3/layout/RandomtoResultProcess"/>
    <dgm:cxn modelId="{45EB7640-3B15-4B8D-AE51-A734550AD8D4}" type="presParOf" srcId="{33A1B999-0337-4825-8375-48BBC265D3FA}" destId="{4E1F136A-31EA-45EE-AC39-78A5FF4FAF36}" srcOrd="2" destOrd="0" presId="urn:microsoft.com/office/officeart/2009/3/layout/RandomtoResultProcess"/>
    <dgm:cxn modelId="{D24227C3-FA4E-456D-973D-5770C1E83687}" type="presParOf" srcId="{33A1B999-0337-4825-8375-48BBC265D3FA}" destId="{F31B9016-E44E-417D-BCF8-E0EAE4D5AD4A}" srcOrd="3" destOrd="0" presId="urn:microsoft.com/office/officeart/2009/3/layout/RandomtoResultProcess"/>
    <dgm:cxn modelId="{04572F1F-1694-495E-A276-5016DC9EC925}" type="presParOf" srcId="{F31B9016-E44E-417D-BCF8-E0EAE4D5AD4A}" destId="{F1EB85E4-A628-420F-9796-17CB2FB2004D}" srcOrd="0" destOrd="0" presId="urn:microsoft.com/office/officeart/2009/3/layout/RandomtoResultProcess"/>
    <dgm:cxn modelId="{F63F9D8B-BA50-4C95-B951-15C83518066F}" type="presParOf" srcId="{F31B9016-E44E-417D-BCF8-E0EAE4D5AD4A}" destId="{B4FAFEAB-75A0-4D74-84AD-61381DD24850}" srcOrd="1" destOrd="0" presId="urn:microsoft.com/office/officeart/2009/3/layout/RandomtoResultProcess"/>
    <dgm:cxn modelId="{2CB63F3B-07B7-46BF-8571-F292668ABEE5}" type="presParOf" srcId="{33A1B999-0337-4825-8375-48BBC265D3FA}" destId="{D904CAB8-E4E5-4648-B1E2-018A4AA3247A}" srcOrd="4" destOrd="0" presId="urn:microsoft.com/office/officeart/2009/3/layout/RandomtoResultProcess"/>
    <dgm:cxn modelId="{4C51AAE3-A717-40E1-9BEC-DD36256567E8}" type="presParOf" srcId="{D904CAB8-E4E5-4648-B1E2-018A4AA3247A}" destId="{B0B5DDF3-5F51-4B77-BFFA-51C7600842C1}" srcOrd="0" destOrd="0" presId="urn:microsoft.com/office/officeart/2009/3/layout/RandomtoResultProcess"/>
    <dgm:cxn modelId="{C691CD7D-64E1-4D0A-8679-943250BC7907}" type="presParOf" srcId="{D904CAB8-E4E5-4648-B1E2-018A4AA3247A}" destId="{E4EE91CC-3371-4D5B-A2DB-B0B5E2FFA0AF}" srcOrd="1" destOrd="0" presId="urn:microsoft.com/office/officeart/2009/3/layout/RandomtoResultProcess"/>
    <dgm:cxn modelId="{151DE84A-2618-4E9E-97DC-C45506093F16}" type="presParOf" srcId="{D904CAB8-E4E5-4648-B1E2-018A4AA3247A}" destId="{36B2CDC7-B7C3-45CF-B00A-22B510B98D8F}" srcOrd="2"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A33B8D4-608D-43DC-A1E1-281839919CE1}" type="doc">
      <dgm:prSet loTypeId="urn:microsoft.com/office/officeart/2005/8/layout/target1" loCatId="relationship" qsTypeId="urn:microsoft.com/office/officeart/2005/8/quickstyle/simple1" qsCatId="simple" csTypeId="urn:microsoft.com/office/officeart/2005/8/colors/accent1_2" csCatId="accent1" phldr="1"/>
      <dgm:spPr/>
    </dgm:pt>
    <dgm:pt modelId="{C6FD7355-2872-4D0B-8366-BD95A93EC28F}">
      <dgm:prSet phldrT="[Text]" custT="1"/>
      <dgm:spPr/>
      <dgm:t>
        <a:bodyPr/>
        <a:lstStyle/>
        <a:p>
          <a:r>
            <a:rPr lang="en-US" sz="1600" dirty="0" smtClean="0"/>
            <a:t>improved performance</a:t>
          </a:r>
          <a:endParaRPr lang="en-US" sz="1600" dirty="0"/>
        </a:p>
      </dgm:t>
    </dgm:pt>
    <dgm:pt modelId="{2E4DB444-0E54-4CC7-9700-02CA9731B8BD}" type="parTrans" cxnId="{DFCC73B3-1E60-43FE-9EB7-2F24B4C52F3F}">
      <dgm:prSet/>
      <dgm:spPr/>
      <dgm:t>
        <a:bodyPr/>
        <a:lstStyle/>
        <a:p>
          <a:endParaRPr lang="en-US"/>
        </a:p>
      </dgm:t>
    </dgm:pt>
    <dgm:pt modelId="{9D817813-1802-4E9F-B12E-84793B94F1C5}" type="sibTrans" cxnId="{DFCC73B3-1E60-43FE-9EB7-2F24B4C52F3F}">
      <dgm:prSet/>
      <dgm:spPr/>
      <dgm:t>
        <a:bodyPr/>
        <a:lstStyle/>
        <a:p>
          <a:endParaRPr lang="en-US"/>
        </a:p>
      </dgm:t>
    </dgm:pt>
    <dgm:pt modelId="{B33D8529-AF5E-4B16-A955-735C9BBBC1D9}">
      <dgm:prSet phldrT="[Text]" custT="1"/>
      <dgm:spPr/>
      <dgm:t>
        <a:bodyPr/>
        <a:lstStyle/>
        <a:p>
          <a:r>
            <a:rPr lang="en-US" sz="1600" dirty="0" smtClean="0"/>
            <a:t>targeted investments</a:t>
          </a:r>
          <a:endParaRPr lang="en-US" sz="1600" dirty="0"/>
        </a:p>
      </dgm:t>
    </dgm:pt>
    <dgm:pt modelId="{35146424-A2F1-4E7D-AAA0-01C8EA96BCC0}" type="parTrans" cxnId="{A986F873-089A-4267-82F2-597A75833576}">
      <dgm:prSet/>
      <dgm:spPr/>
      <dgm:t>
        <a:bodyPr/>
        <a:lstStyle/>
        <a:p>
          <a:endParaRPr lang="en-US"/>
        </a:p>
      </dgm:t>
    </dgm:pt>
    <dgm:pt modelId="{DF14FE20-DDF0-48B2-95BF-6CEF29F26471}" type="sibTrans" cxnId="{A986F873-089A-4267-82F2-597A75833576}">
      <dgm:prSet/>
      <dgm:spPr/>
      <dgm:t>
        <a:bodyPr/>
        <a:lstStyle/>
        <a:p>
          <a:endParaRPr lang="en-US"/>
        </a:p>
      </dgm:t>
    </dgm:pt>
    <dgm:pt modelId="{29F629AC-1D82-479A-A83B-27AEBA884049}">
      <dgm:prSet phldrT="[Text]" custT="1"/>
      <dgm:spPr/>
      <dgm:t>
        <a:bodyPr/>
        <a:lstStyle/>
        <a:p>
          <a:r>
            <a:rPr lang="en-US" sz="1600" dirty="0" smtClean="0"/>
            <a:t>evaluation</a:t>
          </a:r>
          <a:endParaRPr lang="en-US" sz="1600" dirty="0"/>
        </a:p>
      </dgm:t>
    </dgm:pt>
    <dgm:pt modelId="{8CC1EABF-A53C-4696-9134-60D56C82C492}" type="parTrans" cxnId="{3B9410B1-EDE2-4D57-B4E9-444D0EDB308D}">
      <dgm:prSet/>
      <dgm:spPr/>
      <dgm:t>
        <a:bodyPr/>
        <a:lstStyle/>
        <a:p>
          <a:endParaRPr lang="en-US"/>
        </a:p>
      </dgm:t>
    </dgm:pt>
    <dgm:pt modelId="{54C6F222-D9EE-422A-BB3E-9627E189AECE}" type="sibTrans" cxnId="{3B9410B1-EDE2-4D57-B4E9-444D0EDB308D}">
      <dgm:prSet/>
      <dgm:spPr/>
      <dgm:t>
        <a:bodyPr/>
        <a:lstStyle/>
        <a:p>
          <a:endParaRPr lang="en-US"/>
        </a:p>
      </dgm:t>
    </dgm:pt>
    <dgm:pt modelId="{12F7BAAF-A188-443B-B14E-C3C2120A9C62}" type="pres">
      <dgm:prSet presAssocID="{5A33B8D4-608D-43DC-A1E1-281839919CE1}" presName="composite" presStyleCnt="0">
        <dgm:presLayoutVars>
          <dgm:chMax val="5"/>
          <dgm:dir/>
          <dgm:resizeHandles val="exact"/>
        </dgm:presLayoutVars>
      </dgm:prSet>
      <dgm:spPr/>
    </dgm:pt>
    <dgm:pt modelId="{19F81CD5-59B3-4F3B-B903-06B5CB0B711B}" type="pres">
      <dgm:prSet presAssocID="{C6FD7355-2872-4D0B-8366-BD95A93EC28F}" presName="circle1" presStyleLbl="lnNode1" presStyleIdx="0" presStyleCnt="3" custLinFactY="-71383" custLinFactNeighborX="-15723" custLinFactNeighborY="-100000"/>
      <dgm:spPr>
        <a:solidFill>
          <a:srgbClr val="FF0000"/>
        </a:solidFill>
      </dgm:spPr>
    </dgm:pt>
    <dgm:pt modelId="{123EDB36-F752-4091-B034-4CE511913B9A}" type="pres">
      <dgm:prSet presAssocID="{C6FD7355-2872-4D0B-8366-BD95A93EC28F}" presName="text1" presStyleLbl="revTx" presStyleIdx="0" presStyleCnt="3" custLinFactY="-28744" custLinFactNeighborX="-6289" custLinFactNeighborY="-100000">
        <dgm:presLayoutVars>
          <dgm:bulletEnabled val="1"/>
        </dgm:presLayoutVars>
      </dgm:prSet>
      <dgm:spPr/>
      <dgm:t>
        <a:bodyPr/>
        <a:lstStyle/>
        <a:p>
          <a:endParaRPr lang="en-US"/>
        </a:p>
      </dgm:t>
    </dgm:pt>
    <dgm:pt modelId="{8B465F51-EC44-4651-80A6-E235275F7202}" type="pres">
      <dgm:prSet presAssocID="{C6FD7355-2872-4D0B-8366-BD95A93EC28F}" presName="line1" presStyleLbl="callout" presStyleIdx="0" presStyleCnt="6" custLinFactY="-1107164" custLinFactNeighborX="-25157" custLinFactNeighborY="-1200000"/>
      <dgm:spPr>
        <a:ln w="38100">
          <a:solidFill>
            <a:schemeClr val="tx1"/>
          </a:solidFill>
        </a:ln>
      </dgm:spPr>
    </dgm:pt>
    <dgm:pt modelId="{5F30760C-2232-4CB0-9AA1-BD9D53BDCA61}" type="pres">
      <dgm:prSet presAssocID="{C6FD7355-2872-4D0B-8366-BD95A93EC28F}" presName="d1" presStyleLbl="callout" presStyleIdx="1" presStyleCnt="6" custLinFactNeighborX="-5811" custLinFactNeighborY="-49869"/>
      <dgm:spPr>
        <a:ln w="38100">
          <a:solidFill>
            <a:schemeClr val="tx1"/>
          </a:solidFill>
        </a:ln>
      </dgm:spPr>
    </dgm:pt>
    <dgm:pt modelId="{E7DC1D5D-BE3D-4FF0-A01A-0BFCA7CA8887}" type="pres">
      <dgm:prSet presAssocID="{B33D8529-AF5E-4B16-A955-735C9BBBC1D9}" presName="circle2" presStyleLbl="lnNode1" presStyleIdx="1" presStyleCnt="3" custLinFactNeighborX="-5241" custLinFactNeighborY="-57128"/>
      <dgm:spPr>
        <a:solidFill>
          <a:srgbClr val="FFC000"/>
        </a:solidFill>
      </dgm:spPr>
    </dgm:pt>
    <dgm:pt modelId="{31C150E6-7F86-463B-A413-0589C3DC7D28}" type="pres">
      <dgm:prSet presAssocID="{B33D8529-AF5E-4B16-A955-735C9BBBC1D9}" presName="text2" presStyleLbl="revTx" presStyleIdx="1" presStyleCnt="3" custScaleX="99638" custScaleY="117193" custLinFactNeighborX="-7099" custLinFactNeighborY="-94638">
        <dgm:presLayoutVars>
          <dgm:bulletEnabled val="1"/>
        </dgm:presLayoutVars>
      </dgm:prSet>
      <dgm:spPr/>
      <dgm:t>
        <a:bodyPr/>
        <a:lstStyle/>
        <a:p>
          <a:endParaRPr lang="en-US"/>
        </a:p>
      </dgm:t>
    </dgm:pt>
    <dgm:pt modelId="{39869614-2B9F-4D23-A805-5A7072D50474}" type="pres">
      <dgm:prSet presAssocID="{B33D8529-AF5E-4B16-A955-735C9BBBC1D9}" presName="line2" presStyleLbl="callout" presStyleIdx="2" presStyleCnt="6" custLinFactY="-1107164" custLinFactNeighborX="-25157" custLinFactNeighborY="-1200000"/>
      <dgm:spPr>
        <a:ln w="38100">
          <a:solidFill>
            <a:schemeClr val="tx1"/>
          </a:solidFill>
        </a:ln>
      </dgm:spPr>
    </dgm:pt>
    <dgm:pt modelId="{CF4B32E5-3AAE-445B-8220-10331A190A4D}" type="pres">
      <dgm:prSet presAssocID="{B33D8529-AF5E-4B16-A955-735C9BBBC1D9}" presName="d2" presStyleLbl="callout" presStyleIdx="3" presStyleCnt="6" custLinFactNeighborX="-7904" custLinFactNeighborY="-63997"/>
      <dgm:spPr>
        <a:ln w="38100">
          <a:solidFill>
            <a:schemeClr val="tx1"/>
          </a:solidFill>
        </a:ln>
      </dgm:spPr>
    </dgm:pt>
    <dgm:pt modelId="{D409EEB3-45BD-44BD-97ED-2201ACA2C6AC}" type="pres">
      <dgm:prSet presAssocID="{29F629AC-1D82-479A-A83B-27AEBA884049}" presName="circle3" presStyleLbl="lnNode1" presStyleIdx="2" presStyleCnt="3" custLinFactNeighborX="0" custLinFactNeighborY="-34277"/>
      <dgm:spPr/>
      <dgm:t>
        <a:bodyPr/>
        <a:lstStyle/>
        <a:p>
          <a:endParaRPr lang="en-US"/>
        </a:p>
      </dgm:t>
    </dgm:pt>
    <dgm:pt modelId="{49D8687E-314E-4036-AD1E-D7CC246AFF9C}" type="pres">
      <dgm:prSet presAssocID="{29F629AC-1D82-479A-A83B-27AEBA884049}" presName="text3" presStyleLbl="revTx" presStyleIdx="2" presStyleCnt="3" custLinFactY="-16036" custLinFactNeighborX="-6289" custLinFactNeighborY="-100000">
        <dgm:presLayoutVars>
          <dgm:bulletEnabled val="1"/>
        </dgm:presLayoutVars>
      </dgm:prSet>
      <dgm:spPr/>
      <dgm:t>
        <a:bodyPr/>
        <a:lstStyle/>
        <a:p>
          <a:endParaRPr lang="en-US"/>
        </a:p>
      </dgm:t>
    </dgm:pt>
    <dgm:pt modelId="{131D9A53-A2FD-4CC5-9014-6C33C24BEDE5}" type="pres">
      <dgm:prSet presAssocID="{29F629AC-1D82-479A-A83B-27AEBA884049}" presName="line3" presStyleLbl="callout" presStyleIdx="4" presStyleCnt="6" custLinFactY="-1107164" custLinFactNeighborX="-25157" custLinFactNeighborY="-1200000"/>
      <dgm:spPr>
        <a:ln w="38100">
          <a:solidFill>
            <a:schemeClr val="tx1"/>
          </a:solidFill>
        </a:ln>
      </dgm:spPr>
    </dgm:pt>
    <dgm:pt modelId="{E28B2401-F4A0-4A95-916E-4034085172A3}" type="pres">
      <dgm:prSet presAssocID="{29F629AC-1D82-479A-A83B-27AEBA884049}" presName="d3" presStyleLbl="callout" presStyleIdx="5" presStyleCnt="6" custLinFactNeighborX="-12356" custLinFactNeighborY="-89573"/>
      <dgm:spPr>
        <a:ln w="38100">
          <a:solidFill>
            <a:schemeClr val="tx1"/>
          </a:solidFill>
        </a:ln>
      </dgm:spPr>
    </dgm:pt>
  </dgm:ptLst>
  <dgm:cxnLst>
    <dgm:cxn modelId="{A986F873-089A-4267-82F2-597A75833576}" srcId="{5A33B8D4-608D-43DC-A1E1-281839919CE1}" destId="{B33D8529-AF5E-4B16-A955-735C9BBBC1D9}" srcOrd="1" destOrd="0" parTransId="{35146424-A2F1-4E7D-AAA0-01C8EA96BCC0}" sibTransId="{DF14FE20-DDF0-48B2-95BF-6CEF29F26471}"/>
    <dgm:cxn modelId="{3B9410B1-EDE2-4D57-B4E9-444D0EDB308D}" srcId="{5A33B8D4-608D-43DC-A1E1-281839919CE1}" destId="{29F629AC-1D82-479A-A83B-27AEBA884049}" srcOrd="2" destOrd="0" parTransId="{8CC1EABF-A53C-4696-9134-60D56C82C492}" sibTransId="{54C6F222-D9EE-422A-BB3E-9627E189AECE}"/>
    <dgm:cxn modelId="{E0D13177-21C1-4CE5-A1B6-E839BD4884AB}" type="presOf" srcId="{5A33B8D4-608D-43DC-A1E1-281839919CE1}" destId="{12F7BAAF-A188-443B-B14E-C3C2120A9C62}" srcOrd="0" destOrd="0" presId="urn:microsoft.com/office/officeart/2005/8/layout/target1"/>
    <dgm:cxn modelId="{DFCC73B3-1E60-43FE-9EB7-2F24B4C52F3F}" srcId="{5A33B8D4-608D-43DC-A1E1-281839919CE1}" destId="{C6FD7355-2872-4D0B-8366-BD95A93EC28F}" srcOrd="0" destOrd="0" parTransId="{2E4DB444-0E54-4CC7-9700-02CA9731B8BD}" sibTransId="{9D817813-1802-4E9F-B12E-84793B94F1C5}"/>
    <dgm:cxn modelId="{DDB42848-D480-430A-9501-4A8233A113B1}" type="presOf" srcId="{29F629AC-1D82-479A-A83B-27AEBA884049}" destId="{49D8687E-314E-4036-AD1E-D7CC246AFF9C}" srcOrd="0" destOrd="0" presId="urn:microsoft.com/office/officeart/2005/8/layout/target1"/>
    <dgm:cxn modelId="{EDF6D8DD-FFF9-4C70-B910-8C1212FDAF6D}" type="presOf" srcId="{C6FD7355-2872-4D0B-8366-BD95A93EC28F}" destId="{123EDB36-F752-4091-B034-4CE511913B9A}" srcOrd="0" destOrd="0" presId="urn:microsoft.com/office/officeart/2005/8/layout/target1"/>
    <dgm:cxn modelId="{35B120F9-4124-437A-8CFF-7A4E2264AF50}" type="presOf" srcId="{B33D8529-AF5E-4B16-A955-735C9BBBC1D9}" destId="{31C150E6-7F86-463B-A413-0589C3DC7D28}" srcOrd="0" destOrd="0" presId="urn:microsoft.com/office/officeart/2005/8/layout/target1"/>
    <dgm:cxn modelId="{1B55D02E-C2CA-4819-9508-17401353B427}" type="presParOf" srcId="{12F7BAAF-A188-443B-B14E-C3C2120A9C62}" destId="{19F81CD5-59B3-4F3B-B903-06B5CB0B711B}" srcOrd="0" destOrd="0" presId="urn:microsoft.com/office/officeart/2005/8/layout/target1"/>
    <dgm:cxn modelId="{E30D9DF2-A1CA-4DAF-9A92-05E836AC3B70}" type="presParOf" srcId="{12F7BAAF-A188-443B-B14E-C3C2120A9C62}" destId="{123EDB36-F752-4091-B034-4CE511913B9A}" srcOrd="1" destOrd="0" presId="urn:microsoft.com/office/officeart/2005/8/layout/target1"/>
    <dgm:cxn modelId="{9B7B3CDB-6FF6-4D82-A992-2C23EAD55BBF}" type="presParOf" srcId="{12F7BAAF-A188-443B-B14E-C3C2120A9C62}" destId="{8B465F51-EC44-4651-80A6-E235275F7202}" srcOrd="2" destOrd="0" presId="urn:microsoft.com/office/officeart/2005/8/layout/target1"/>
    <dgm:cxn modelId="{D4923251-09E6-4403-B5D7-BB0C30934C39}" type="presParOf" srcId="{12F7BAAF-A188-443B-B14E-C3C2120A9C62}" destId="{5F30760C-2232-4CB0-9AA1-BD9D53BDCA61}" srcOrd="3" destOrd="0" presId="urn:microsoft.com/office/officeart/2005/8/layout/target1"/>
    <dgm:cxn modelId="{95F8DAC5-6A7B-4833-A9CE-01E2B32AC98B}" type="presParOf" srcId="{12F7BAAF-A188-443B-B14E-C3C2120A9C62}" destId="{E7DC1D5D-BE3D-4FF0-A01A-0BFCA7CA8887}" srcOrd="4" destOrd="0" presId="urn:microsoft.com/office/officeart/2005/8/layout/target1"/>
    <dgm:cxn modelId="{09E72D88-1E4A-4839-B546-E673FE26DB79}" type="presParOf" srcId="{12F7BAAF-A188-443B-B14E-C3C2120A9C62}" destId="{31C150E6-7F86-463B-A413-0589C3DC7D28}" srcOrd="5" destOrd="0" presId="urn:microsoft.com/office/officeart/2005/8/layout/target1"/>
    <dgm:cxn modelId="{69FF22F2-B1B9-4A8C-AFED-E401F2E05D69}" type="presParOf" srcId="{12F7BAAF-A188-443B-B14E-C3C2120A9C62}" destId="{39869614-2B9F-4D23-A805-5A7072D50474}" srcOrd="6" destOrd="0" presId="urn:microsoft.com/office/officeart/2005/8/layout/target1"/>
    <dgm:cxn modelId="{9A644A26-AF9B-4B81-9370-1D74D09319F9}" type="presParOf" srcId="{12F7BAAF-A188-443B-B14E-C3C2120A9C62}" destId="{CF4B32E5-3AAE-445B-8220-10331A190A4D}" srcOrd="7" destOrd="0" presId="urn:microsoft.com/office/officeart/2005/8/layout/target1"/>
    <dgm:cxn modelId="{FDEF24CA-FB92-411A-9474-42485033D4EF}" type="presParOf" srcId="{12F7BAAF-A188-443B-B14E-C3C2120A9C62}" destId="{D409EEB3-45BD-44BD-97ED-2201ACA2C6AC}" srcOrd="8" destOrd="0" presId="urn:microsoft.com/office/officeart/2005/8/layout/target1"/>
    <dgm:cxn modelId="{3A20B7EB-E211-4B23-AC4B-381A85867E6D}" type="presParOf" srcId="{12F7BAAF-A188-443B-B14E-C3C2120A9C62}" destId="{49D8687E-314E-4036-AD1E-D7CC246AFF9C}" srcOrd="9" destOrd="0" presId="urn:microsoft.com/office/officeart/2005/8/layout/target1"/>
    <dgm:cxn modelId="{FAD24FC8-9027-4F9B-B0B9-E050E7507C88}" type="presParOf" srcId="{12F7BAAF-A188-443B-B14E-C3C2120A9C62}" destId="{131D9A53-A2FD-4CC5-9014-6C33C24BEDE5}" srcOrd="10" destOrd="0" presId="urn:microsoft.com/office/officeart/2005/8/layout/target1"/>
    <dgm:cxn modelId="{CACCFA46-277E-43B8-B29D-E07DEDF2D117}" type="presParOf" srcId="{12F7BAAF-A188-443B-B14E-C3C2120A9C62}" destId="{E28B2401-F4A0-4A95-916E-4034085172A3}" srcOrd="11"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69233993-BFD6-4A28-A608-06009481D218}" type="doc">
      <dgm:prSet loTypeId="urn:microsoft.com/office/officeart/2005/8/layout/radial2" loCatId="relationship" qsTypeId="urn:microsoft.com/office/officeart/2005/8/quickstyle/simple1" qsCatId="simple" csTypeId="urn:microsoft.com/office/officeart/2005/8/colors/accent2_2" csCatId="accent2" phldr="1"/>
      <dgm:spPr/>
      <dgm:t>
        <a:bodyPr/>
        <a:lstStyle/>
        <a:p>
          <a:endParaRPr lang="en-US"/>
        </a:p>
      </dgm:t>
    </dgm:pt>
    <dgm:pt modelId="{34D1C366-BFF9-4872-9C1E-8D4A4D6CA65C}">
      <dgm:prSet phldrT="[Text]"/>
      <dgm:spPr/>
      <dgm:t>
        <a:bodyPr/>
        <a:lstStyle/>
        <a:p>
          <a:r>
            <a:rPr lang="en-US" b="1" dirty="0" smtClean="0"/>
            <a:t>Composite 1</a:t>
          </a:r>
          <a:endParaRPr lang="en-US" b="1" dirty="0"/>
        </a:p>
      </dgm:t>
    </dgm:pt>
    <dgm:pt modelId="{55634F69-144C-4F2B-A92F-13033B065C2E}" type="parTrans" cxnId="{BF7220CB-BD40-41BB-B2CE-2A7908496109}">
      <dgm:prSet/>
      <dgm:spPr/>
      <dgm:t>
        <a:bodyPr/>
        <a:lstStyle/>
        <a:p>
          <a:endParaRPr lang="en-US"/>
        </a:p>
      </dgm:t>
    </dgm:pt>
    <dgm:pt modelId="{07450685-D7CB-4699-9B25-259EB546F36B}" type="sibTrans" cxnId="{BF7220CB-BD40-41BB-B2CE-2A7908496109}">
      <dgm:prSet/>
      <dgm:spPr/>
      <dgm:t>
        <a:bodyPr/>
        <a:lstStyle/>
        <a:p>
          <a:endParaRPr lang="en-US"/>
        </a:p>
      </dgm:t>
    </dgm:pt>
    <dgm:pt modelId="{B9638944-1135-44FD-9264-961B27063D6C}">
      <dgm:prSet phldrT="[Text]"/>
      <dgm:spPr/>
      <dgm:t>
        <a:bodyPr/>
        <a:lstStyle/>
        <a:p>
          <a:r>
            <a:rPr lang="en-US" dirty="0" smtClean="0"/>
            <a:t>C1.1</a:t>
          </a:r>
          <a:endParaRPr lang="en-US" dirty="0"/>
        </a:p>
      </dgm:t>
    </dgm:pt>
    <dgm:pt modelId="{369B3836-4EFA-442B-9283-F44481B89061}" type="parTrans" cxnId="{9B30615A-4849-4DD9-A3D0-7C7D6510134E}">
      <dgm:prSet/>
      <dgm:spPr/>
      <dgm:t>
        <a:bodyPr/>
        <a:lstStyle/>
        <a:p>
          <a:endParaRPr lang="en-US"/>
        </a:p>
      </dgm:t>
    </dgm:pt>
    <dgm:pt modelId="{C09D07DD-8084-4CC6-BF0F-2428858BE6B9}" type="sibTrans" cxnId="{9B30615A-4849-4DD9-A3D0-7C7D6510134E}">
      <dgm:prSet/>
      <dgm:spPr/>
      <dgm:t>
        <a:bodyPr/>
        <a:lstStyle/>
        <a:p>
          <a:endParaRPr lang="en-US"/>
        </a:p>
      </dgm:t>
    </dgm:pt>
    <dgm:pt modelId="{372FA163-C73D-4BAD-A41F-37D7823349C7}">
      <dgm:prSet phldrT="[Text]"/>
      <dgm:spPr/>
      <dgm:t>
        <a:bodyPr/>
        <a:lstStyle/>
        <a:p>
          <a:r>
            <a:rPr lang="en-US" b="1" dirty="0" smtClean="0"/>
            <a:t>Composite 2</a:t>
          </a:r>
          <a:endParaRPr lang="en-US" b="1" dirty="0"/>
        </a:p>
      </dgm:t>
    </dgm:pt>
    <dgm:pt modelId="{B3D3D637-7555-4BB2-BF5D-F523F7819D3E}" type="parTrans" cxnId="{28DE8E98-DF4A-43E3-B636-B68CD7BA09AF}">
      <dgm:prSet/>
      <dgm:spPr/>
      <dgm:t>
        <a:bodyPr/>
        <a:lstStyle/>
        <a:p>
          <a:endParaRPr lang="en-US"/>
        </a:p>
      </dgm:t>
    </dgm:pt>
    <dgm:pt modelId="{D67AC08C-9621-47C3-A173-A87EFECCEF5F}" type="sibTrans" cxnId="{28DE8E98-DF4A-43E3-B636-B68CD7BA09AF}">
      <dgm:prSet/>
      <dgm:spPr/>
      <dgm:t>
        <a:bodyPr/>
        <a:lstStyle/>
        <a:p>
          <a:endParaRPr lang="en-US"/>
        </a:p>
      </dgm:t>
    </dgm:pt>
    <dgm:pt modelId="{5FFE78C4-D00C-4950-9C87-79AD39CD14A0}">
      <dgm:prSet phldrT="[Text]" custT="1"/>
      <dgm:spPr/>
      <dgm:t>
        <a:bodyPr/>
        <a:lstStyle/>
        <a:p>
          <a:r>
            <a:rPr lang="en-US" sz="1200" dirty="0" smtClean="0"/>
            <a:t>C2.1</a:t>
          </a:r>
          <a:endParaRPr lang="en-US" sz="1200" dirty="0"/>
        </a:p>
      </dgm:t>
    </dgm:pt>
    <dgm:pt modelId="{CE745BB9-B6A0-49A9-B04A-E2F08C4BE8E8}" type="parTrans" cxnId="{F41A6F81-5C87-4B10-9C77-A489BFCECB10}">
      <dgm:prSet/>
      <dgm:spPr/>
      <dgm:t>
        <a:bodyPr/>
        <a:lstStyle/>
        <a:p>
          <a:endParaRPr lang="en-US"/>
        </a:p>
      </dgm:t>
    </dgm:pt>
    <dgm:pt modelId="{61348DD2-7AE9-48BF-86A2-218C3CEF5D3B}" type="sibTrans" cxnId="{F41A6F81-5C87-4B10-9C77-A489BFCECB10}">
      <dgm:prSet/>
      <dgm:spPr/>
      <dgm:t>
        <a:bodyPr/>
        <a:lstStyle/>
        <a:p>
          <a:endParaRPr lang="en-US"/>
        </a:p>
      </dgm:t>
    </dgm:pt>
    <dgm:pt modelId="{AA23A5FD-00E5-4168-AD91-D75A7C0F4D8B}">
      <dgm:prSet phldrT="[Text]"/>
      <dgm:spPr/>
      <dgm:t>
        <a:bodyPr/>
        <a:lstStyle/>
        <a:p>
          <a:r>
            <a:rPr lang="en-US" b="1" dirty="0" smtClean="0"/>
            <a:t>Composite 3</a:t>
          </a:r>
          <a:endParaRPr lang="en-US" b="1" dirty="0"/>
        </a:p>
      </dgm:t>
    </dgm:pt>
    <dgm:pt modelId="{A73054F9-E940-445D-8811-D8EAF5BB0E18}" type="parTrans" cxnId="{201097E0-24E7-4844-9FEF-AADB4D82FBA8}">
      <dgm:prSet/>
      <dgm:spPr/>
      <dgm:t>
        <a:bodyPr/>
        <a:lstStyle/>
        <a:p>
          <a:endParaRPr lang="en-US"/>
        </a:p>
      </dgm:t>
    </dgm:pt>
    <dgm:pt modelId="{A3DE4B93-ECE7-4DB6-8969-36C9DCBF9DA6}" type="sibTrans" cxnId="{201097E0-24E7-4844-9FEF-AADB4D82FBA8}">
      <dgm:prSet/>
      <dgm:spPr/>
      <dgm:t>
        <a:bodyPr/>
        <a:lstStyle/>
        <a:p>
          <a:endParaRPr lang="en-US"/>
        </a:p>
      </dgm:t>
    </dgm:pt>
    <dgm:pt modelId="{A99F102D-2391-4937-94C5-9C16D12BB57C}">
      <dgm:prSet phldrT="[Text]" custT="1"/>
      <dgm:spPr/>
      <dgm:t>
        <a:bodyPr/>
        <a:lstStyle/>
        <a:p>
          <a:r>
            <a:rPr lang="en-US" sz="1200" dirty="0" smtClean="0"/>
            <a:t>C3.1</a:t>
          </a:r>
          <a:endParaRPr lang="en-US" sz="1200" dirty="0"/>
        </a:p>
      </dgm:t>
    </dgm:pt>
    <dgm:pt modelId="{DD6B97D3-8DE3-4FFB-B831-B9A82037966F}" type="parTrans" cxnId="{555FE4C7-0D3F-4BF2-9FB9-D39232D3A76D}">
      <dgm:prSet/>
      <dgm:spPr/>
      <dgm:t>
        <a:bodyPr/>
        <a:lstStyle/>
        <a:p>
          <a:endParaRPr lang="en-US"/>
        </a:p>
      </dgm:t>
    </dgm:pt>
    <dgm:pt modelId="{5C66727A-F0F3-448D-B50F-0937C6EDDD7A}" type="sibTrans" cxnId="{555FE4C7-0D3F-4BF2-9FB9-D39232D3A76D}">
      <dgm:prSet/>
      <dgm:spPr/>
      <dgm:t>
        <a:bodyPr/>
        <a:lstStyle/>
        <a:p>
          <a:endParaRPr lang="en-US"/>
        </a:p>
      </dgm:t>
    </dgm:pt>
    <dgm:pt modelId="{B632C711-BEA1-49C6-B6E6-2DC25DC5046D}">
      <dgm:prSet phldrT="[Text]"/>
      <dgm:spPr/>
      <dgm:t>
        <a:bodyPr/>
        <a:lstStyle/>
        <a:p>
          <a:r>
            <a:rPr lang="en-US" b="1" dirty="0" smtClean="0"/>
            <a:t>Composite 4</a:t>
          </a:r>
          <a:endParaRPr lang="en-US" b="1" dirty="0"/>
        </a:p>
      </dgm:t>
    </dgm:pt>
    <dgm:pt modelId="{5854B80D-511D-4B2B-9079-6C75321DAEF0}" type="parTrans" cxnId="{75B2EC67-220C-4E37-8D86-F9E3043EE414}">
      <dgm:prSet/>
      <dgm:spPr/>
      <dgm:t>
        <a:bodyPr/>
        <a:lstStyle/>
        <a:p>
          <a:endParaRPr lang="en-US"/>
        </a:p>
      </dgm:t>
    </dgm:pt>
    <dgm:pt modelId="{71438A2B-4FCE-426F-B43D-F34F7FD73EA7}" type="sibTrans" cxnId="{75B2EC67-220C-4E37-8D86-F9E3043EE414}">
      <dgm:prSet/>
      <dgm:spPr/>
      <dgm:t>
        <a:bodyPr/>
        <a:lstStyle/>
        <a:p>
          <a:endParaRPr lang="en-US"/>
        </a:p>
      </dgm:t>
    </dgm:pt>
    <dgm:pt modelId="{9D42EC35-9208-4444-A0D7-1C850946E89B}">
      <dgm:prSet phldrT="[Text]"/>
      <dgm:spPr/>
      <dgm:t>
        <a:bodyPr/>
        <a:lstStyle/>
        <a:p>
          <a:r>
            <a:rPr lang="en-US" dirty="0" smtClean="0"/>
            <a:t>C1.2</a:t>
          </a:r>
          <a:endParaRPr lang="en-US" dirty="0"/>
        </a:p>
      </dgm:t>
    </dgm:pt>
    <dgm:pt modelId="{3FED186F-00C3-44DE-8B4B-5CA91B82A31A}" type="parTrans" cxnId="{26771A4B-13AA-4730-9B6D-494C6D6D5661}">
      <dgm:prSet/>
      <dgm:spPr/>
      <dgm:t>
        <a:bodyPr/>
        <a:lstStyle/>
        <a:p>
          <a:endParaRPr lang="en-US"/>
        </a:p>
      </dgm:t>
    </dgm:pt>
    <dgm:pt modelId="{6AF4A8AC-8921-4AD3-AE6D-7274B9DAD8CB}" type="sibTrans" cxnId="{26771A4B-13AA-4730-9B6D-494C6D6D5661}">
      <dgm:prSet/>
      <dgm:spPr/>
      <dgm:t>
        <a:bodyPr/>
        <a:lstStyle/>
        <a:p>
          <a:endParaRPr lang="en-US"/>
        </a:p>
      </dgm:t>
    </dgm:pt>
    <dgm:pt modelId="{DBD7AA6B-066C-4E29-B1FD-121E0315D67D}">
      <dgm:prSet phldrT="[Text]"/>
      <dgm:spPr/>
      <dgm:t>
        <a:bodyPr/>
        <a:lstStyle/>
        <a:p>
          <a:r>
            <a:rPr lang="en-US" dirty="0" smtClean="0"/>
            <a:t>C1.4</a:t>
          </a:r>
          <a:endParaRPr lang="en-US" dirty="0"/>
        </a:p>
      </dgm:t>
    </dgm:pt>
    <dgm:pt modelId="{8EDFD71B-BD83-445C-BF80-FE2AFAC1D1E8}" type="parTrans" cxnId="{16938155-98AE-46E4-BAFA-9AAD463B6BE0}">
      <dgm:prSet/>
      <dgm:spPr/>
      <dgm:t>
        <a:bodyPr/>
        <a:lstStyle/>
        <a:p>
          <a:endParaRPr lang="en-US"/>
        </a:p>
      </dgm:t>
    </dgm:pt>
    <dgm:pt modelId="{E4ADABC1-5D3A-4038-861E-F81A8ECCEE15}" type="sibTrans" cxnId="{16938155-98AE-46E4-BAFA-9AAD463B6BE0}">
      <dgm:prSet/>
      <dgm:spPr/>
      <dgm:t>
        <a:bodyPr/>
        <a:lstStyle/>
        <a:p>
          <a:endParaRPr lang="en-US"/>
        </a:p>
      </dgm:t>
    </dgm:pt>
    <dgm:pt modelId="{2C48C240-CE46-4629-8757-9A6CF17100D4}">
      <dgm:prSet phldrT="[Text]" custT="1"/>
      <dgm:spPr/>
      <dgm:t>
        <a:bodyPr/>
        <a:lstStyle/>
        <a:p>
          <a:r>
            <a:rPr lang="en-US" sz="1200" dirty="0" smtClean="0"/>
            <a:t>C4.1</a:t>
          </a:r>
          <a:endParaRPr lang="en-US" sz="1200" dirty="0"/>
        </a:p>
      </dgm:t>
    </dgm:pt>
    <dgm:pt modelId="{DD2D20C1-27F1-4788-A341-335962B86200}" type="parTrans" cxnId="{2F9A0327-3E4F-465E-B690-DD8A2796AAAA}">
      <dgm:prSet/>
      <dgm:spPr/>
      <dgm:t>
        <a:bodyPr/>
        <a:lstStyle/>
        <a:p>
          <a:endParaRPr lang="en-US"/>
        </a:p>
      </dgm:t>
    </dgm:pt>
    <dgm:pt modelId="{D3B0BCAD-AF2C-4A19-968C-0F79587FCC44}" type="sibTrans" cxnId="{2F9A0327-3E4F-465E-B690-DD8A2796AAAA}">
      <dgm:prSet/>
      <dgm:spPr/>
      <dgm:t>
        <a:bodyPr/>
        <a:lstStyle/>
        <a:p>
          <a:endParaRPr lang="en-US"/>
        </a:p>
      </dgm:t>
    </dgm:pt>
    <dgm:pt modelId="{900BE22A-E1F6-4C9D-A29B-192CF9A33711}">
      <dgm:prSet phldrT="[Text]" custT="1"/>
      <dgm:spPr/>
      <dgm:t>
        <a:bodyPr/>
        <a:lstStyle/>
        <a:p>
          <a:r>
            <a:rPr lang="en-US" sz="1200" dirty="0" smtClean="0"/>
            <a:t>C4.2</a:t>
          </a:r>
          <a:endParaRPr lang="en-US" sz="1200" dirty="0"/>
        </a:p>
      </dgm:t>
    </dgm:pt>
    <dgm:pt modelId="{DEA9E740-4DEE-4A70-86F5-BC73AAD1CA22}" type="parTrans" cxnId="{EA52ADB2-F8AE-4301-AE4A-B0C4DCC18E03}">
      <dgm:prSet/>
      <dgm:spPr/>
      <dgm:t>
        <a:bodyPr/>
        <a:lstStyle/>
        <a:p>
          <a:endParaRPr lang="en-US"/>
        </a:p>
      </dgm:t>
    </dgm:pt>
    <dgm:pt modelId="{500FE9F3-B94C-4DF4-9AEE-3E08D113CCD8}" type="sibTrans" cxnId="{EA52ADB2-F8AE-4301-AE4A-B0C4DCC18E03}">
      <dgm:prSet/>
      <dgm:spPr/>
      <dgm:t>
        <a:bodyPr/>
        <a:lstStyle/>
        <a:p>
          <a:endParaRPr lang="en-US"/>
        </a:p>
      </dgm:t>
    </dgm:pt>
    <dgm:pt modelId="{11F25290-B4EF-40BA-AC9D-646CEDA1CF33}">
      <dgm:prSet phldrT="[Text]" custT="1"/>
      <dgm:spPr/>
      <dgm:t>
        <a:bodyPr/>
        <a:lstStyle/>
        <a:p>
          <a:r>
            <a:rPr lang="en-US" sz="1200" dirty="0" smtClean="0"/>
            <a:t>C4.3</a:t>
          </a:r>
          <a:endParaRPr lang="en-US" sz="1200" dirty="0"/>
        </a:p>
      </dgm:t>
    </dgm:pt>
    <dgm:pt modelId="{AE015E97-103F-4CE2-8B50-E6EADCCA2144}" type="parTrans" cxnId="{44F9F448-4F2F-4D83-BF5A-92A50B972EB8}">
      <dgm:prSet/>
      <dgm:spPr/>
      <dgm:t>
        <a:bodyPr/>
        <a:lstStyle/>
        <a:p>
          <a:endParaRPr lang="en-US"/>
        </a:p>
      </dgm:t>
    </dgm:pt>
    <dgm:pt modelId="{77A40DD4-F034-42C8-B3B1-A1BAB5CE003E}" type="sibTrans" cxnId="{44F9F448-4F2F-4D83-BF5A-92A50B972EB8}">
      <dgm:prSet/>
      <dgm:spPr/>
      <dgm:t>
        <a:bodyPr/>
        <a:lstStyle/>
        <a:p>
          <a:endParaRPr lang="en-US"/>
        </a:p>
      </dgm:t>
    </dgm:pt>
    <dgm:pt modelId="{19621B45-9355-4EDD-8E23-E33155348CA4}">
      <dgm:prSet phldrT="[Text]" custT="1"/>
      <dgm:spPr/>
      <dgm:t>
        <a:bodyPr/>
        <a:lstStyle/>
        <a:p>
          <a:r>
            <a:rPr lang="en-US" sz="1200" dirty="0" smtClean="0"/>
            <a:t>C3.2</a:t>
          </a:r>
          <a:endParaRPr lang="en-US" sz="1200" dirty="0"/>
        </a:p>
      </dgm:t>
    </dgm:pt>
    <dgm:pt modelId="{EFAE9BFB-E531-4C1C-9D02-460CE46F9CB5}" type="parTrans" cxnId="{883B9FEA-4F17-4DDD-B428-9F794D27A35F}">
      <dgm:prSet/>
      <dgm:spPr/>
      <dgm:t>
        <a:bodyPr/>
        <a:lstStyle/>
        <a:p>
          <a:endParaRPr lang="en-US"/>
        </a:p>
      </dgm:t>
    </dgm:pt>
    <dgm:pt modelId="{8F82067D-20B8-41E0-981C-D8114A10573A}" type="sibTrans" cxnId="{883B9FEA-4F17-4DDD-B428-9F794D27A35F}">
      <dgm:prSet/>
      <dgm:spPr/>
      <dgm:t>
        <a:bodyPr/>
        <a:lstStyle/>
        <a:p>
          <a:endParaRPr lang="en-US"/>
        </a:p>
      </dgm:t>
    </dgm:pt>
    <dgm:pt modelId="{C7BFE072-F5CC-489E-9412-227A285F15B9}">
      <dgm:prSet phldrT="[Text]" custT="1"/>
      <dgm:spPr/>
      <dgm:t>
        <a:bodyPr/>
        <a:lstStyle/>
        <a:p>
          <a:r>
            <a:rPr lang="en-US" sz="1200" dirty="0" smtClean="0"/>
            <a:t>C3.3</a:t>
          </a:r>
          <a:endParaRPr lang="en-US" sz="1200" dirty="0"/>
        </a:p>
      </dgm:t>
    </dgm:pt>
    <dgm:pt modelId="{9590E564-442C-4CBB-AF75-06F5FA5B55DA}" type="parTrans" cxnId="{70F53E84-71B5-41FE-9905-EB59D32FE271}">
      <dgm:prSet/>
      <dgm:spPr/>
      <dgm:t>
        <a:bodyPr/>
        <a:lstStyle/>
        <a:p>
          <a:endParaRPr lang="en-US"/>
        </a:p>
      </dgm:t>
    </dgm:pt>
    <dgm:pt modelId="{1BE81B23-8310-4006-8D87-456F7180E06E}" type="sibTrans" cxnId="{70F53E84-71B5-41FE-9905-EB59D32FE271}">
      <dgm:prSet/>
      <dgm:spPr/>
      <dgm:t>
        <a:bodyPr/>
        <a:lstStyle/>
        <a:p>
          <a:endParaRPr lang="en-US"/>
        </a:p>
      </dgm:t>
    </dgm:pt>
    <dgm:pt modelId="{FB673441-3246-4434-8DA5-5B53D066A125}">
      <dgm:prSet phldrT="[Text]" custT="1"/>
      <dgm:spPr/>
      <dgm:t>
        <a:bodyPr/>
        <a:lstStyle/>
        <a:p>
          <a:r>
            <a:rPr lang="en-US" sz="1200" dirty="0" smtClean="0"/>
            <a:t>C2.2</a:t>
          </a:r>
          <a:endParaRPr lang="en-US" sz="1200" dirty="0"/>
        </a:p>
      </dgm:t>
    </dgm:pt>
    <dgm:pt modelId="{9B20A37C-0B0A-40F9-859A-47F662E6832E}" type="parTrans" cxnId="{17CE1429-D8F2-4023-ADCF-B634F57F5CB1}">
      <dgm:prSet/>
      <dgm:spPr/>
      <dgm:t>
        <a:bodyPr/>
        <a:lstStyle/>
        <a:p>
          <a:endParaRPr lang="en-US"/>
        </a:p>
      </dgm:t>
    </dgm:pt>
    <dgm:pt modelId="{25B7F688-6240-4764-BA6B-B4BF1881FE97}" type="sibTrans" cxnId="{17CE1429-D8F2-4023-ADCF-B634F57F5CB1}">
      <dgm:prSet/>
      <dgm:spPr/>
      <dgm:t>
        <a:bodyPr/>
        <a:lstStyle/>
        <a:p>
          <a:endParaRPr lang="en-US"/>
        </a:p>
      </dgm:t>
    </dgm:pt>
    <dgm:pt modelId="{1A7516C4-6571-41E5-82C4-43E625A52893}">
      <dgm:prSet phldrT="[Text]" custT="1"/>
      <dgm:spPr/>
      <dgm:t>
        <a:bodyPr/>
        <a:lstStyle/>
        <a:p>
          <a:r>
            <a:rPr lang="en-US" sz="1200" dirty="0" smtClean="0"/>
            <a:t>C2.3</a:t>
          </a:r>
          <a:endParaRPr lang="en-US" sz="1200" dirty="0"/>
        </a:p>
      </dgm:t>
    </dgm:pt>
    <dgm:pt modelId="{6ECF611E-F1CE-4703-A911-3F0C15544612}" type="parTrans" cxnId="{930EC056-EAF0-4788-A6EC-71FFB3ADFFD7}">
      <dgm:prSet/>
      <dgm:spPr/>
      <dgm:t>
        <a:bodyPr/>
        <a:lstStyle/>
        <a:p>
          <a:endParaRPr lang="en-US"/>
        </a:p>
      </dgm:t>
    </dgm:pt>
    <dgm:pt modelId="{70449408-8864-4F21-8916-76303B3FC19A}" type="sibTrans" cxnId="{930EC056-EAF0-4788-A6EC-71FFB3ADFFD7}">
      <dgm:prSet/>
      <dgm:spPr/>
      <dgm:t>
        <a:bodyPr/>
        <a:lstStyle/>
        <a:p>
          <a:endParaRPr lang="en-US"/>
        </a:p>
      </dgm:t>
    </dgm:pt>
    <dgm:pt modelId="{C8AB8A53-E14B-463D-85CB-8DB83DCF2056}">
      <dgm:prSet phldrT="[Text]" custT="1"/>
      <dgm:spPr/>
      <dgm:t>
        <a:bodyPr/>
        <a:lstStyle/>
        <a:p>
          <a:r>
            <a:rPr lang="en-US" sz="1200" dirty="0" smtClean="0"/>
            <a:t>C2.4</a:t>
          </a:r>
          <a:endParaRPr lang="en-US" sz="1200" dirty="0"/>
        </a:p>
      </dgm:t>
    </dgm:pt>
    <dgm:pt modelId="{F319D8D3-5E43-483C-A440-F0F2748C8ECD}" type="parTrans" cxnId="{32BDC451-73AC-41EA-AF4D-31BC2A2E5C49}">
      <dgm:prSet/>
      <dgm:spPr/>
      <dgm:t>
        <a:bodyPr/>
        <a:lstStyle/>
        <a:p>
          <a:endParaRPr lang="en-US"/>
        </a:p>
      </dgm:t>
    </dgm:pt>
    <dgm:pt modelId="{74647C1E-F10B-47CF-99DC-9F8CCE0DC262}" type="sibTrans" cxnId="{32BDC451-73AC-41EA-AF4D-31BC2A2E5C49}">
      <dgm:prSet/>
      <dgm:spPr/>
      <dgm:t>
        <a:bodyPr/>
        <a:lstStyle/>
        <a:p>
          <a:endParaRPr lang="en-US"/>
        </a:p>
      </dgm:t>
    </dgm:pt>
    <dgm:pt modelId="{621401D8-2885-4F49-BDAA-0CE4AAF0B43C}">
      <dgm:prSet phldrT="[Text]"/>
      <dgm:spPr/>
      <dgm:t>
        <a:bodyPr/>
        <a:lstStyle/>
        <a:p>
          <a:r>
            <a:rPr lang="en-US" dirty="0" smtClean="0"/>
            <a:t>C1.3</a:t>
          </a:r>
          <a:endParaRPr lang="en-US" dirty="0"/>
        </a:p>
      </dgm:t>
    </dgm:pt>
    <dgm:pt modelId="{E91B3049-7251-47D0-8EBB-A6B254B1F8FA}" type="parTrans" cxnId="{71F886A2-1F36-431A-B86A-6F06BDF42B29}">
      <dgm:prSet/>
      <dgm:spPr/>
      <dgm:t>
        <a:bodyPr/>
        <a:lstStyle/>
        <a:p>
          <a:endParaRPr lang="en-US"/>
        </a:p>
      </dgm:t>
    </dgm:pt>
    <dgm:pt modelId="{E631E8E8-D987-4F53-8F44-5410AC78DB5D}" type="sibTrans" cxnId="{71F886A2-1F36-431A-B86A-6F06BDF42B29}">
      <dgm:prSet/>
      <dgm:spPr/>
      <dgm:t>
        <a:bodyPr/>
        <a:lstStyle/>
        <a:p>
          <a:endParaRPr lang="en-US"/>
        </a:p>
      </dgm:t>
    </dgm:pt>
    <dgm:pt modelId="{3B2B50F0-C239-49ED-9338-8DEE64FA307F}">
      <dgm:prSet phldrT="[Text]" custT="1"/>
      <dgm:spPr/>
      <dgm:t>
        <a:bodyPr/>
        <a:lstStyle/>
        <a:p>
          <a:r>
            <a:rPr lang="en-US" sz="1200" dirty="0" smtClean="0"/>
            <a:t>C2.5</a:t>
          </a:r>
          <a:endParaRPr lang="en-US" sz="1200" dirty="0"/>
        </a:p>
      </dgm:t>
    </dgm:pt>
    <dgm:pt modelId="{7530BF6C-74C4-4B06-8B22-D1245963F553}" type="parTrans" cxnId="{0E785B1A-1322-4C30-8B6F-7441891ECF55}">
      <dgm:prSet/>
      <dgm:spPr/>
      <dgm:t>
        <a:bodyPr/>
        <a:lstStyle/>
        <a:p>
          <a:endParaRPr lang="en-US"/>
        </a:p>
      </dgm:t>
    </dgm:pt>
    <dgm:pt modelId="{74E96A23-72F8-4339-968D-227456323AD5}" type="sibTrans" cxnId="{0E785B1A-1322-4C30-8B6F-7441891ECF55}">
      <dgm:prSet/>
      <dgm:spPr/>
      <dgm:t>
        <a:bodyPr/>
        <a:lstStyle/>
        <a:p>
          <a:endParaRPr lang="en-US"/>
        </a:p>
      </dgm:t>
    </dgm:pt>
    <dgm:pt modelId="{86464F90-B7AD-4B51-9E4A-EE82C2F7833F}" type="pres">
      <dgm:prSet presAssocID="{69233993-BFD6-4A28-A608-06009481D218}" presName="composite" presStyleCnt="0">
        <dgm:presLayoutVars>
          <dgm:chMax val="5"/>
          <dgm:dir/>
          <dgm:animLvl val="ctr"/>
          <dgm:resizeHandles val="exact"/>
        </dgm:presLayoutVars>
      </dgm:prSet>
      <dgm:spPr/>
      <dgm:t>
        <a:bodyPr/>
        <a:lstStyle/>
        <a:p>
          <a:endParaRPr lang="en-US"/>
        </a:p>
      </dgm:t>
    </dgm:pt>
    <dgm:pt modelId="{DE42DBBC-7BA5-4F31-AD78-B75A3FE4FA4F}" type="pres">
      <dgm:prSet presAssocID="{69233993-BFD6-4A28-A608-06009481D218}" presName="cycle" presStyleCnt="0"/>
      <dgm:spPr/>
    </dgm:pt>
    <dgm:pt modelId="{0EE05434-FBED-403A-BD95-5EC0E50027BA}" type="pres">
      <dgm:prSet presAssocID="{69233993-BFD6-4A28-A608-06009481D218}" presName="centerShape" presStyleCnt="0"/>
      <dgm:spPr/>
    </dgm:pt>
    <dgm:pt modelId="{6F7FB207-5519-4D5D-9ECA-CD919FD969FE}" type="pres">
      <dgm:prSet presAssocID="{69233993-BFD6-4A28-A608-06009481D218}" presName="connSite" presStyleLbl="node1" presStyleIdx="0" presStyleCnt="5"/>
      <dgm:spPr/>
    </dgm:pt>
    <dgm:pt modelId="{E4F942BC-B4B3-4763-9E1D-3D15FDA7F904}" type="pres">
      <dgm:prSet presAssocID="{69233993-BFD6-4A28-A608-06009481D218}" presName="visible" presStyleLbl="nod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12000" r="-12000"/>
          </a:stretch>
        </a:blipFill>
      </dgm:spPr>
    </dgm:pt>
    <dgm:pt modelId="{51725F24-8280-4473-BAA0-B03C82474A74}" type="pres">
      <dgm:prSet presAssocID="{55634F69-144C-4F2B-A92F-13033B065C2E}" presName="Name25" presStyleLbl="parChTrans1D1" presStyleIdx="0" presStyleCnt="4"/>
      <dgm:spPr/>
      <dgm:t>
        <a:bodyPr/>
        <a:lstStyle/>
        <a:p>
          <a:endParaRPr lang="en-US"/>
        </a:p>
      </dgm:t>
    </dgm:pt>
    <dgm:pt modelId="{C3FC6AC1-678C-4559-B66E-E3382CE35945}" type="pres">
      <dgm:prSet presAssocID="{34D1C366-BFF9-4872-9C1E-8D4A4D6CA65C}" presName="node" presStyleCnt="0"/>
      <dgm:spPr/>
    </dgm:pt>
    <dgm:pt modelId="{40F77EE0-0DB9-4E00-8861-1A880897B326}" type="pres">
      <dgm:prSet presAssocID="{34D1C366-BFF9-4872-9C1E-8D4A4D6CA65C}" presName="parentNode" presStyleLbl="node1" presStyleIdx="1" presStyleCnt="5">
        <dgm:presLayoutVars>
          <dgm:chMax val="1"/>
          <dgm:bulletEnabled val="1"/>
        </dgm:presLayoutVars>
      </dgm:prSet>
      <dgm:spPr/>
      <dgm:t>
        <a:bodyPr/>
        <a:lstStyle/>
        <a:p>
          <a:endParaRPr lang="en-US"/>
        </a:p>
      </dgm:t>
    </dgm:pt>
    <dgm:pt modelId="{A381CBF5-D1B0-4B70-ADCA-502C0E279E5C}" type="pres">
      <dgm:prSet presAssocID="{34D1C366-BFF9-4872-9C1E-8D4A4D6CA65C}" presName="childNode" presStyleLbl="revTx" presStyleIdx="0" presStyleCnt="4">
        <dgm:presLayoutVars>
          <dgm:bulletEnabled val="1"/>
        </dgm:presLayoutVars>
      </dgm:prSet>
      <dgm:spPr/>
      <dgm:t>
        <a:bodyPr/>
        <a:lstStyle/>
        <a:p>
          <a:endParaRPr lang="en-US"/>
        </a:p>
      </dgm:t>
    </dgm:pt>
    <dgm:pt modelId="{B960FB5D-0421-427B-B335-98BD7E936840}" type="pres">
      <dgm:prSet presAssocID="{B3D3D637-7555-4BB2-BF5D-F523F7819D3E}" presName="Name25" presStyleLbl="parChTrans1D1" presStyleIdx="1" presStyleCnt="4"/>
      <dgm:spPr/>
      <dgm:t>
        <a:bodyPr/>
        <a:lstStyle/>
        <a:p>
          <a:endParaRPr lang="en-US"/>
        </a:p>
      </dgm:t>
    </dgm:pt>
    <dgm:pt modelId="{48335944-3424-4574-9118-EB9E59227375}" type="pres">
      <dgm:prSet presAssocID="{372FA163-C73D-4BAD-A41F-37D7823349C7}" presName="node" presStyleCnt="0"/>
      <dgm:spPr/>
    </dgm:pt>
    <dgm:pt modelId="{CBFE5E69-B0CD-4D63-8F09-3C6402D9B182}" type="pres">
      <dgm:prSet presAssocID="{372FA163-C73D-4BAD-A41F-37D7823349C7}" presName="parentNode" presStyleLbl="node1" presStyleIdx="2" presStyleCnt="5">
        <dgm:presLayoutVars>
          <dgm:chMax val="1"/>
          <dgm:bulletEnabled val="1"/>
        </dgm:presLayoutVars>
      </dgm:prSet>
      <dgm:spPr/>
      <dgm:t>
        <a:bodyPr/>
        <a:lstStyle/>
        <a:p>
          <a:endParaRPr lang="en-US"/>
        </a:p>
      </dgm:t>
    </dgm:pt>
    <dgm:pt modelId="{1CAEC0F9-6507-4138-B343-67529D71BB9A}" type="pres">
      <dgm:prSet presAssocID="{372FA163-C73D-4BAD-A41F-37D7823349C7}" presName="childNode" presStyleLbl="revTx" presStyleIdx="1" presStyleCnt="4">
        <dgm:presLayoutVars>
          <dgm:bulletEnabled val="1"/>
        </dgm:presLayoutVars>
      </dgm:prSet>
      <dgm:spPr/>
      <dgm:t>
        <a:bodyPr/>
        <a:lstStyle/>
        <a:p>
          <a:endParaRPr lang="en-US"/>
        </a:p>
      </dgm:t>
    </dgm:pt>
    <dgm:pt modelId="{9B8A1C43-AC47-4C35-ADD3-C55E1B2CAA53}" type="pres">
      <dgm:prSet presAssocID="{A73054F9-E940-445D-8811-D8EAF5BB0E18}" presName="Name25" presStyleLbl="parChTrans1D1" presStyleIdx="2" presStyleCnt="4"/>
      <dgm:spPr/>
      <dgm:t>
        <a:bodyPr/>
        <a:lstStyle/>
        <a:p>
          <a:endParaRPr lang="en-US"/>
        </a:p>
      </dgm:t>
    </dgm:pt>
    <dgm:pt modelId="{617482F6-C8E5-4E26-BEE7-5AA06B8EB6BA}" type="pres">
      <dgm:prSet presAssocID="{AA23A5FD-00E5-4168-AD91-D75A7C0F4D8B}" presName="node" presStyleCnt="0"/>
      <dgm:spPr/>
    </dgm:pt>
    <dgm:pt modelId="{04E02243-4595-4E06-83C4-5D4C1A97B258}" type="pres">
      <dgm:prSet presAssocID="{AA23A5FD-00E5-4168-AD91-D75A7C0F4D8B}" presName="parentNode" presStyleLbl="node1" presStyleIdx="3" presStyleCnt="5">
        <dgm:presLayoutVars>
          <dgm:chMax val="1"/>
          <dgm:bulletEnabled val="1"/>
        </dgm:presLayoutVars>
      </dgm:prSet>
      <dgm:spPr/>
      <dgm:t>
        <a:bodyPr/>
        <a:lstStyle/>
        <a:p>
          <a:endParaRPr lang="en-US"/>
        </a:p>
      </dgm:t>
    </dgm:pt>
    <dgm:pt modelId="{9EDE157A-37C6-4139-BC10-37ED41E57508}" type="pres">
      <dgm:prSet presAssocID="{AA23A5FD-00E5-4168-AD91-D75A7C0F4D8B}" presName="childNode" presStyleLbl="revTx" presStyleIdx="2" presStyleCnt="4">
        <dgm:presLayoutVars>
          <dgm:bulletEnabled val="1"/>
        </dgm:presLayoutVars>
      </dgm:prSet>
      <dgm:spPr/>
      <dgm:t>
        <a:bodyPr/>
        <a:lstStyle/>
        <a:p>
          <a:endParaRPr lang="en-US"/>
        </a:p>
      </dgm:t>
    </dgm:pt>
    <dgm:pt modelId="{C766B7DB-F644-4A39-AE6B-DC94C0AAD2E7}" type="pres">
      <dgm:prSet presAssocID="{5854B80D-511D-4B2B-9079-6C75321DAEF0}" presName="Name25" presStyleLbl="parChTrans1D1" presStyleIdx="3" presStyleCnt="4"/>
      <dgm:spPr/>
      <dgm:t>
        <a:bodyPr/>
        <a:lstStyle/>
        <a:p>
          <a:endParaRPr lang="en-US"/>
        </a:p>
      </dgm:t>
    </dgm:pt>
    <dgm:pt modelId="{4E0C924A-F120-4ADE-BE53-F42189813DC0}" type="pres">
      <dgm:prSet presAssocID="{B632C711-BEA1-49C6-B6E6-2DC25DC5046D}" presName="node" presStyleCnt="0"/>
      <dgm:spPr/>
    </dgm:pt>
    <dgm:pt modelId="{D6D8C105-E055-4A8C-ADB5-C4437277022B}" type="pres">
      <dgm:prSet presAssocID="{B632C711-BEA1-49C6-B6E6-2DC25DC5046D}" presName="parentNode" presStyleLbl="node1" presStyleIdx="4" presStyleCnt="5">
        <dgm:presLayoutVars>
          <dgm:chMax val="1"/>
          <dgm:bulletEnabled val="1"/>
        </dgm:presLayoutVars>
      </dgm:prSet>
      <dgm:spPr/>
      <dgm:t>
        <a:bodyPr/>
        <a:lstStyle/>
        <a:p>
          <a:endParaRPr lang="en-US"/>
        </a:p>
      </dgm:t>
    </dgm:pt>
    <dgm:pt modelId="{E5A23FA1-3CB8-4D92-97F7-DF8AB999281E}" type="pres">
      <dgm:prSet presAssocID="{B632C711-BEA1-49C6-B6E6-2DC25DC5046D}" presName="childNode" presStyleLbl="revTx" presStyleIdx="3" presStyleCnt="4">
        <dgm:presLayoutVars>
          <dgm:bulletEnabled val="1"/>
        </dgm:presLayoutVars>
      </dgm:prSet>
      <dgm:spPr/>
      <dgm:t>
        <a:bodyPr/>
        <a:lstStyle/>
        <a:p>
          <a:endParaRPr lang="en-US"/>
        </a:p>
      </dgm:t>
    </dgm:pt>
  </dgm:ptLst>
  <dgm:cxnLst>
    <dgm:cxn modelId="{9D73F74A-991F-45CD-87FF-DF8E7701B19C}" type="presOf" srcId="{B3D3D637-7555-4BB2-BF5D-F523F7819D3E}" destId="{B960FB5D-0421-427B-B335-98BD7E936840}" srcOrd="0" destOrd="0" presId="urn:microsoft.com/office/officeart/2005/8/layout/radial2"/>
    <dgm:cxn modelId="{CC18ECDB-2A61-477D-9BA1-8088FEC3805D}" type="presOf" srcId="{A73054F9-E940-445D-8811-D8EAF5BB0E18}" destId="{9B8A1C43-AC47-4C35-ADD3-C55E1B2CAA53}" srcOrd="0" destOrd="0" presId="urn:microsoft.com/office/officeart/2005/8/layout/radial2"/>
    <dgm:cxn modelId="{BF2C6B58-7FE3-437E-82FC-C3A79FE23E04}" type="presOf" srcId="{C7BFE072-F5CC-489E-9412-227A285F15B9}" destId="{9EDE157A-37C6-4139-BC10-37ED41E57508}" srcOrd="0" destOrd="2" presId="urn:microsoft.com/office/officeart/2005/8/layout/radial2"/>
    <dgm:cxn modelId="{CCEF7D50-02B3-4EB7-B2B8-9867BAC77663}" type="presOf" srcId="{3B2B50F0-C239-49ED-9338-8DEE64FA307F}" destId="{1CAEC0F9-6507-4138-B343-67529D71BB9A}" srcOrd="0" destOrd="4" presId="urn:microsoft.com/office/officeart/2005/8/layout/radial2"/>
    <dgm:cxn modelId="{1887F97B-1C47-488F-B0AF-BFB6E5084902}" type="presOf" srcId="{372FA163-C73D-4BAD-A41F-37D7823349C7}" destId="{CBFE5E69-B0CD-4D63-8F09-3C6402D9B182}" srcOrd="0" destOrd="0" presId="urn:microsoft.com/office/officeart/2005/8/layout/radial2"/>
    <dgm:cxn modelId="{0E785B1A-1322-4C30-8B6F-7441891ECF55}" srcId="{372FA163-C73D-4BAD-A41F-37D7823349C7}" destId="{3B2B50F0-C239-49ED-9338-8DEE64FA307F}" srcOrd="4" destOrd="0" parTransId="{7530BF6C-74C4-4B06-8B22-D1245963F553}" sibTransId="{74E96A23-72F8-4339-968D-227456323AD5}"/>
    <dgm:cxn modelId="{EA52ADB2-F8AE-4301-AE4A-B0C4DCC18E03}" srcId="{B632C711-BEA1-49C6-B6E6-2DC25DC5046D}" destId="{900BE22A-E1F6-4C9D-A29B-192CF9A33711}" srcOrd="1" destOrd="0" parTransId="{DEA9E740-4DEE-4A70-86F5-BC73AAD1CA22}" sibTransId="{500FE9F3-B94C-4DF4-9AEE-3E08D113CCD8}"/>
    <dgm:cxn modelId="{276A0C3C-6E13-4A4A-8F84-19059947FD57}" type="presOf" srcId="{C8AB8A53-E14B-463D-85CB-8DB83DCF2056}" destId="{1CAEC0F9-6507-4138-B343-67529D71BB9A}" srcOrd="0" destOrd="3" presId="urn:microsoft.com/office/officeart/2005/8/layout/radial2"/>
    <dgm:cxn modelId="{2E02D00A-98A2-440E-985A-007127A973CB}" type="presOf" srcId="{55634F69-144C-4F2B-A92F-13033B065C2E}" destId="{51725F24-8280-4473-BAA0-B03C82474A74}" srcOrd="0" destOrd="0" presId="urn:microsoft.com/office/officeart/2005/8/layout/radial2"/>
    <dgm:cxn modelId="{7B3A4A08-204F-4F85-B882-502B04E98C56}" type="presOf" srcId="{34D1C366-BFF9-4872-9C1E-8D4A4D6CA65C}" destId="{40F77EE0-0DB9-4E00-8861-1A880897B326}" srcOrd="0" destOrd="0" presId="urn:microsoft.com/office/officeart/2005/8/layout/radial2"/>
    <dgm:cxn modelId="{930EC056-EAF0-4788-A6EC-71FFB3ADFFD7}" srcId="{372FA163-C73D-4BAD-A41F-37D7823349C7}" destId="{1A7516C4-6571-41E5-82C4-43E625A52893}" srcOrd="2" destOrd="0" parTransId="{6ECF611E-F1CE-4703-A911-3F0C15544612}" sibTransId="{70449408-8864-4F21-8916-76303B3FC19A}"/>
    <dgm:cxn modelId="{CDE78729-595C-4527-BE6D-7DFE8CB0A711}" type="presOf" srcId="{5FFE78C4-D00C-4950-9C87-79AD39CD14A0}" destId="{1CAEC0F9-6507-4138-B343-67529D71BB9A}" srcOrd="0" destOrd="0" presId="urn:microsoft.com/office/officeart/2005/8/layout/radial2"/>
    <dgm:cxn modelId="{D6BB913D-5E9F-4D25-B4C4-0C43DAD1257E}" type="presOf" srcId="{B9638944-1135-44FD-9264-961B27063D6C}" destId="{A381CBF5-D1B0-4B70-ADCA-502C0E279E5C}" srcOrd="0" destOrd="0" presId="urn:microsoft.com/office/officeart/2005/8/layout/radial2"/>
    <dgm:cxn modelId="{26771A4B-13AA-4730-9B6D-494C6D6D5661}" srcId="{34D1C366-BFF9-4872-9C1E-8D4A4D6CA65C}" destId="{9D42EC35-9208-4444-A0D7-1C850946E89B}" srcOrd="1" destOrd="0" parTransId="{3FED186F-00C3-44DE-8B4B-5CA91B82A31A}" sibTransId="{6AF4A8AC-8921-4AD3-AE6D-7274B9DAD8CB}"/>
    <dgm:cxn modelId="{145971E8-E64D-4E3D-BC26-99F2199FDC9F}" type="presOf" srcId="{900BE22A-E1F6-4C9D-A29B-192CF9A33711}" destId="{E5A23FA1-3CB8-4D92-97F7-DF8AB999281E}" srcOrd="0" destOrd="1" presId="urn:microsoft.com/office/officeart/2005/8/layout/radial2"/>
    <dgm:cxn modelId="{70F53E84-71B5-41FE-9905-EB59D32FE271}" srcId="{AA23A5FD-00E5-4168-AD91-D75A7C0F4D8B}" destId="{C7BFE072-F5CC-489E-9412-227A285F15B9}" srcOrd="2" destOrd="0" parTransId="{9590E564-442C-4CBB-AF75-06F5FA5B55DA}" sibTransId="{1BE81B23-8310-4006-8D87-456F7180E06E}"/>
    <dgm:cxn modelId="{73EBCFF0-C43F-4232-BBDE-2384973AC238}" type="presOf" srcId="{B632C711-BEA1-49C6-B6E6-2DC25DC5046D}" destId="{D6D8C105-E055-4A8C-ADB5-C4437277022B}" srcOrd="0" destOrd="0" presId="urn:microsoft.com/office/officeart/2005/8/layout/radial2"/>
    <dgm:cxn modelId="{3DB70499-8FC6-4623-9CF2-5FA849E2CBE5}" type="presOf" srcId="{FB673441-3246-4434-8DA5-5B53D066A125}" destId="{1CAEC0F9-6507-4138-B343-67529D71BB9A}" srcOrd="0" destOrd="1" presId="urn:microsoft.com/office/officeart/2005/8/layout/radial2"/>
    <dgm:cxn modelId="{DB53831C-6E10-4182-B8BC-0E9920A545E9}" type="presOf" srcId="{2C48C240-CE46-4629-8757-9A6CF17100D4}" destId="{E5A23FA1-3CB8-4D92-97F7-DF8AB999281E}" srcOrd="0" destOrd="0" presId="urn:microsoft.com/office/officeart/2005/8/layout/radial2"/>
    <dgm:cxn modelId="{9B30615A-4849-4DD9-A3D0-7C7D6510134E}" srcId="{34D1C366-BFF9-4872-9C1E-8D4A4D6CA65C}" destId="{B9638944-1135-44FD-9264-961B27063D6C}" srcOrd="0" destOrd="0" parTransId="{369B3836-4EFA-442B-9283-F44481B89061}" sibTransId="{C09D07DD-8084-4CC6-BF0F-2428858BE6B9}"/>
    <dgm:cxn modelId="{BF7220CB-BD40-41BB-B2CE-2A7908496109}" srcId="{69233993-BFD6-4A28-A608-06009481D218}" destId="{34D1C366-BFF9-4872-9C1E-8D4A4D6CA65C}" srcOrd="0" destOrd="0" parTransId="{55634F69-144C-4F2B-A92F-13033B065C2E}" sibTransId="{07450685-D7CB-4699-9B25-259EB546F36B}"/>
    <dgm:cxn modelId="{44F9F448-4F2F-4D83-BF5A-92A50B972EB8}" srcId="{B632C711-BEA1-49C6-B6E6-2DC25DC5046D}" destId="{11F25290-B4EF-40BA-AC9D-646CEDA1CF33}" srcOrd="2" destOrd="0" parTransId="{AE015E97-103F-4CE2-8B50-E6EADCCA2144}" sibTransId="{77A40DD4-F034-42C8-B3B1-A1BAB5CE003E}"/>
    <dgm:cxn modelId="{F37A25F2-455A-447D-8AB3-4E02A36CA92A}" type="presOf" srcId="{621401D8-2885-4F49-BDAA-0CE4AAF0B43C}" destId="{A381CBF5-D1B0-4B70-ADCA-502C0E279E5C}" srcOrd="0" destOrd="2" presId="urn:microsoft.com/office/officeart/2005/8/layout/radial2"/>
    <dgm:cxn modelId="{555FE4C7-0D3F-4BF2-9FB9-D39232D3A76D}" srcId="{AA23A5FD-00E5-4168-AD91-D75A7C0F4D8B}" destId="{A99F102D-2391-4937-94C5-9C16D12BB57C}" srcOrd="0" destOrd="0" parTransId="{DD6B97D3-8DE3-4FFB-B831-B9A82037966F}" sibTransId="{5C66727A-F0F3-448D-B50F-0937C6EDDD7A}"/>
    <dgm:cxn modelId="{D0CC255D-4792-4C4C-8D9A-BB91FE676D5C}" type="presOf" srcId="{19621B45-9355-4EDD-8E23-E33155348CA4}" destId="{9EDE157A-37C6-4139-BC10-37ED41E57508}" srcOrd="0" destOrd="1" presId="urn:microsoft.com/office/officeart/2005/8/layout/radial2"/>
    <dgm:cxn modelId="{28DE8E98-DF4A-43E3-B636-B68CD7BA09AF}" srcId="{69233993-BFD6-4A28-A608-06009481D218}" destId="{372FA163-C73D-4BAD-A41F-37D7823349C7}" srcOrd="1" destOrd="0" parTransId="{B3D3D637-7555-4BB2-BF5D-F523F7819D3E}" sibTransId="{D67AC08C-9621-47C3-A173-A87EFECCEF5F}"/>
    <dgm:cxn modelId="{71F886A2-1F36-431A-B86A-6F06BDF42B29}" srcId="{34D1C366-BFF9-4872-9C1E-8D4A4D6CA65C}" destId="{621401D8-2885-4F49-BDAA-0CE4AAF0B43C}" srcOrd="2" destOrd="0" parTransId="{E91B3049-7251-47D0-8EBB-A6B254B1F8FA}" sibTransId="{E631E8E8-D987-4F53-8F44-5410AC78DB5D}"/>
    <dgm:cxn modelId="{B4FDFD25-9940-4EBB-80F2-C665A5B129DE}" type="presOf" srcId="{DBD7AA6B-066C-4E29-B1FD-121E0315D67D}" destId="{A381CBF5-D1B0-4B70-ADCA-502C0E279E5C}" srcOrd="0" destOrd="3" presId="urn:microsoft.com/office/officeart/2005/8/layout/radial2"/>
    <dgm:cxn modelId="{448A814E-01AD-446F-9034-DC80A372172E}" type="presOf" srcId="{AA23A5FD-00E5-4168-AD91-D75A7C0F4D8B}" destId="{04E02243-4595-4E06-83C4-5D4C1A97B258}" srcOrd="0" destOrd="0" presId="urn:microsoft.com/office/officeart/2005/8/layout/radial2"/>
    <dgm:cxn modelId="{17CE1429-D8F2-4023-ADCF-B634F57F5CB1}" srcId="{372FA163-C73D-4BAD-A41F-37D7823349C7}" destId="{FB673441-3246-4434-8DA5-5B53D066A125}" srcOrd="1" destOrd="0" parTransId="{9B20A37C-0B0A-40F9-859A-47F662E6832E}" sibTransId="{25B7F688-6240-4764-BA6B-B4BF1881FE97}"/>
    <dgm:cxn modelId="{201097E0-24E7-4844-9FEF-AADB4D82FBA8}" srcId="{69233993-BFD6-4A28-A608-06009481D218}" destId="{AA23A5FD-00E5-4168-AD91-D75A7C0F4D8B}" srcOrd="2" destOrd="0" parTransId="{A73054F9-E940-445D-8811-D8EAF5BB0E18}" sibTransId="{A3DE4B93-ECE7-4DB6-8969-36C9DCBF9DA6}"/>
    <dgm:cxn modelId="{2F9A0327-3E4F-465E-B690-DD8A2796AAAA}" srcId="{B632C711-BEA1-49C6-B6E6-2DC25DC5046D}" destId="{2C48C240-CE46-4629-8757-9A6CF17100D4}" srcOrd="0" destOrd="0" parTransId="{DD2D20C1-27F1-4788-A341-335962B86200}" sibTransId="{D3B0BCAD-AF2C-4A19-968C-0F79587FCC44}"/>
    <dgm:cxn modelId="{CA067810-0DE8-483C-A1CB-032DCE0EB064}" type="presOf" srcId="{1A7516C4-6571-41E5-82C4-43E625A52893}" destId="{1CAEC0F9-6507-4138-B343-67529D71BB9A}" srcOrd="0" destOrd="2" presId="urn:microsoft.com/office/officeart/2005/8/layout/radial2"/>
    <dgm:cxn modelId="{883B9FEA-4F17-4DDD-B428-9F794D27A35F}" srcId="{AA23A5FD-00E5-4168-AD91-D75A7C0F4D8B}" destId="{19621B45-9355-4EDD-8E23-E33155348CA4}" srcOrd="1" destOrd="0" parTransId="{EFAE9BFB-E531-4C1C-9D02-460CE46F9CB5}" sibTransId="{8F82067D-20B8-41E0-981C-D8114A10573A}"/>
    <dgm:cxn modelId="{75B2EC67-220C-4E37-8D86-F9E3043EE414}" srcId="{69233993-BFD6-4A28-A608-06009481D218}" destId="{B632C711-BEA1-49C6-B6E6-2DC25DC5046D}" srcOrd="3" destOrd="0" parTransId="{5854B80D-511D-4B2B-9079-6C75321DAEF0}" sibTransId="{71438A2B-4FCE-426F-B43D-F34F7FD73EA7}"/>
    <dgm:cxn modelId="{2BF4F9C8-E4B8-4009-A1C6-B2F2C828AA4F}" type="presOf" srcId="{11F25290-B4EF-40BA-AC9D-646CEDA1CF33}" destId="{E5A23FA1-3CB8-4D92-97F7-DF8AB999281E}" srcOrd="0" destOrd="2" presId="urn:microsoft.com/office/officeart/2005/8/layout/radial2"/>
    <dgm:cxn modelId="{0309EEEF-4091-4DAA-BCDA-9AA30FFAD738}" type="presOf" srcId="{9D42EC35-9208-4444-A0D7-1C850946E89B}" destId="{A381CBF5-D1B0-4B70-ADCA-502C0E279E5C}" srcOrd="0" destOrd="1" presId="urn:microsoft.com/office/officeart/2005/8/layout/radial2"/>
    <dgm:cxn modelId="{F41A6F81-5C87-4B10-9C77-A489BFCECB10}" srcId="{372FA163-C73D-4BAD-A41F-37D7823349C7}" destId="{5FFE78C4-D00C-4950-9C87-79AD39CD14A0}" srcOrd="0" destOrd="0" parTransId="{CE745BB9-B6A0-49A9-B04A-E2F08C4BE8E8}" sibTransId="{61348DD2-7AE9-48BF-86A2-218C3CEF5D3B}"/>
    <dgm:cxn modelId="{57A12676-F86B-41A6-AC7F-9DECEA8DC6B5}" type="presOf" srcId="{69233993-BFD6-4A28-A608-06009481D218}" destId="{86464F90-B7AD-4B51-9E4A-EE82C2F7833F}" srcOrd="0" destOrd="0" presId="urn:microsoft.com/office/officeart/2005/8/layout/radial2"/>
    <dgm:cxn modelId="{16938155-98AE-46E4-BAFA-9AAD463B6BE0}" srcId="{34D1C366-BFF9-4872-9C1E-8D4A4D6CA65C}" destId="{DBD7AA6B-066C-4E29-B1FD-121E0315D67D}" srcOrd="3" destOrd="0" parTransId="{8EDFD71B-BD83-445C-BF80-FE2AFAC1D1E8}" sibTransId="{E4ADABC1-5D3A-4038-861E-F81A8ECCEE15}"/>
    <dgm:cxn modelId="{8C169258-A33E-4FA5-88E6-E1B04052EDD2}" type="presOf" srcId="{5854B80D-511D-4B2B-9079-6C75321DAEF0}" destId="{C766B7DB-F644-4A39-AE6B-DC94C0AAD2E7}" srcOrd="0" destOrd="0" presId="urn:microsoft.com/office/officeart/2005/8/layout/radial2"/>
    <dgm:cxn modelId="{32BDC451-73AC-41EA-AF4D-31BC2A2E5C49}" srcId="{372FA163-C73D-4BAD-A41F-37D7823349C7}" destId="{C8AB8A53-E14B-463D-85CB-8DB83DCF2056}" srcOrd="3" destOrd="0" parTransId="{F319D8D3-5E43-483C-A440-F0F2748C8ECD}" sibTransId="{74647C1E-F10B-47CF-99DC-9F8CCE0DC262}"/>
    <dgm:cxn modelId="{830119CF-DBB0-42EB-ADA2-82CBEC59BE05}" type="presOf" srcId="{A99F102D-2391-4937-94C5-9C16D12BB57C}" destId="{9EDE157A-37C6-4139-BC10-37ED41E57508}" srcOrd="0" destOrd="0" presId="urn:microsoft.com/office/officeart/2005/8/layout/radial2"/>
    <dgm:cxn modelId="{4D010680-E2A9-4E4C-B375-43D19FFD3B2B}" type="presParOf" srcId="{86464F90-B7AD-4B51-9E4A-EE82C2F7833F}" destId="{DE42DBBC-7BA5-4F31-AD78-B75A3FE4FA4F}" srcOrd="0" destOrd="0" presId="urn:microsoft.com/office/officeart/2005/8/layout/radial2"/>
    <dgm:cxn modelId="{CD3940B5-3B06-45F8-9768-C8001EFE005C}" type="presParOf" srcId="{DE42DBBC-7BA5-4F31-AD78-B75A3FE4FA4F}" destId="{0EE05434-FBED-403A-BD95-5EC0E50027BA}" srcOrd="0" destOrd="0" presId="urn:microsoft.com/office/officeart/2005/8/layout/radial2"/>
    <dgm:cxn modelId="{50FCFB1D-D615-4024-8DBF-49B063E1A8D7}" type="presParOf" srcId="{0EE05434-FBED-403A-BD95-5EC0E50027BA}" destId="{6F7FB207-5519-4D5D-9ECA-CD919FD969FE}" srcOrd="0" destOrd="0" presId="urn:microsoft.com/office/officeart/2005/8/layout/radial2"/>
    <dgm:cxn modelId="{F80486BB-774E-4C11-9481-57A6F114CCD7}" type="presParOf" srcId="{0EE05434-FBED-403A-BD95-5EC0E50027BA}" destId="{E4F942BC-B4B3-4763-9E1D-3D15FDA7F904}" srcOrd="1" destOrd="0" presId="urn:microsoft.com/office/officeart/2005/8/layout/radial2"/>
    <dgm:cxn modelId="{D3819CF7-483E-4F84-B7B9-DF4DBD21E558}" type="presParOf" srcId="{DE42DBBC-7BA5-4F31-AD78-B75A3FE4FA4F}" destId="{51725F24-8280-4473-BAA0-B03C82474A74}" srcOrd="1" destOrd="0" presId="urn:microsoft.com/office/officeart/2005/8/layout/radial2"/>
    <dgm:cxn modelId="{F4203110-4C75-4B73-8CE7-947DBD3F46BB}" type="presParOf" srcId="{DE42DBBC-7BA5-4F31-AD78-B75A3FE4FA4F}" destId="{C3FC6AC1-678C-4559-B66E-E3382CE35945}" srcOrd="2" destOrd="0" presId="urn:microsoft.com/office/officeart/2005/8/layout/radial2"/>
    <dgm:cxn modelId="{B57C6EE1-222C-4468-81BA-05053CF27CC0}" type="presParOf" srcId="{C3FC6AC1-678C-4559-B66E-E3382CE35945}" destId="{40F77EE0-0DB9-4E00-8861-1A880897B326}" srcOrd="0" destOrd="0" presId="urn:microsoft.com/office/officeart/2005/8/layout/radial2"/>
    <dgm:cxn modelId="{BE2DF6D0-9F5A-4FCC-B412-E369D660A41D}" type="presParOf" srcId="{C3FC6AC1-678C-4559-B66E-E3382CE35945}" destId="{A381CBF5-D1B0-4B70-ADCA-502C0E279E5C}" srcOrd="1" destOrd="0" presId="urn:microsoft.com/office/officeart/2005/8/layout/radial2"/>
    <dgm:cxn modelId="{02D60F18-1314-492B-AC81-AEB6E582BF5F}" type="presParOf" srcId="{DE42DBBC-7BA5-4F31-AD78-B75A3FE4FA4F}" destId="{B960FB5D-0421-427B-B335-98BD7E936840}" srcOrd="3" destOrd="0" presId="urn:microsoft.com/office/officeart/2005/8/layout/radial2"/>
    <dgm:cxn modelId="{E908D0A5-CF57-4ABE-9049-B6341A60AFC0}" type="presParOf" srcId="{DE42DBBC-7BA5-4F31-AD78-B75A3FE4FA4F}" destId="{48335944-3424-4574-9118-EB9E59227375}" srcOrd="4" destOrd="0" presId="urn:microsoft.com/office/officeart/2005/8/layout/radial2"/>
    <dgm:cxn modelId="{9C893F5F-290D-465A-9B28-C26AC79E11A8}" type="presParOf" srcId="{48335944-3424-4574-9118-EB9E59227375}" destId="{CBFE5E69-B0CD-4D63-8F09-3C6402D9B182}" srcOrd="0" destOrd="0" presId="urn:microsoft.com/office/officeart/2005/8/layout/radial2"/>
    <dgm:cxn modelId="{9C5D34BA-DA48-4A8F-AC38-34A7D3A858DF}" type="presParOf" srcId="{48335944-3424-4574-9118-EB9E59227375}" destId="{1CAEC0F9-6507-4138-B343-67529D71BB9A}" srcOrd="1" destOrd="0" presId="urn:microsoft.com/office/officeart/2005/8/layout/radial2"/>
    <dgm:cxn modelId="{E3893829-0072-46BA-ACB3-021D7EB4304C}" type="presParOf" srcId="{DE42DBBC-7BA5-4F31-AD78-B75A3FE4FA4F}" destId="{9B8A1C43-AC47-4C35-ADD3-C55E1B2CAA53}" srcOrd="5" destOrd="0" presId="urn:microsoft.com/office/officeart/2005/8/layout/radial2"/>
    <dgm:cxn modelId="{F15BC2D3-8BD0-484D-85F6-DF92EF264BA3}" type="presParOf" srcId="{DE42DBBC-7BA5-4F31-AD78-B75A3FE4FA4F}" destId="{617482F6-C8E5-4E26-BEE7-5AA06B8EB6BA}" srcOrd="6" destOrd="0" presId="urn:microsoft.com/office/officeart/2005/8/layout/radial2"/>
    <dgm:cxn modelId="{F3A9145C-6B59-4461-9C5F-0911B97DB075}" type="presParOf" srcId="{617482F6-C8E5-4E26-BEE7-5AA06B8EB6BA}" destId="{04E02243-4595-4E06-83C4-5D4C1A97B258}" srcOrd="0" destOrd="0" presId="urn:microsoft.com/office/officeart/2005/8/layout/radial2"/>
    <dgm:cxn modelId="{335B5B5C-6F92-4402-8D7C-5B39772FDF2B}" type="presParOf" srcId="{617482F6-C8E5-4E26-BEE7-5AA06B8EB6BA}" destId="{9EDE157A-37C6-4139-BC10-37ED41E57508}" srcOrd="1" destOrd="0" presId="urn:microsoft.com/office/officeart/2005/8/layout/radial2"/>
    <dgm:cxn modelId="{43DB7364-5BA8-44F8-8158-53DAC9A8CBFD}" type="presParOf" srcId="{DE42DBBC-7BA5-4F31-AD78-B75A3FE4FA4F}" destId="{C766B7DB-F644-4A39-AE6B-DC94C0AAD2E7}" srcOrd="7" destOrd="0" presId="urn:microsoft.com/office/officeart/2005/8/layout/radial2"/>
    <dgm:cxn modelId="{72296F23-0332-4DFD-B7FD-B47506BB2423}" type="presParOf" srcId="{DE42DBBC-7BA5-4F31-AD78-B75A3FE4FA4F}" destId="{4E0C924A-F120-4ADE-BE53-F42189813DC0}" srcOrd="8" destOrd="0" presId="urn:microsoft.com/office/officeart/2005/8/layout/radial2"/>
    <dgm:cxn modelId="{78A96465-99B3-450D-828D-1927F49A5335}" type="presParOf" srcId="{4E0C924A-F120-4ADE-BE53-F42189813DC0}" destId="{D6D8C105-E055-4A8C-ADB5-C4437277022B}" srcOrd="0" destOrd="0" presId="urn:microsoft.com/office/officeart/2005/8/layout/radial2"/>
    <dgm:cxn modelId="{44FF8B17-DF15-4B64-B6CF-8D1B48D88D81}" type="presParOf" srcId="{4E0C924A-F120-4ADE-BE53-F42189813DC0}" destId="{E5A23FA1-3CB8-4D92-97F7-DF8AB999281E}"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7241DFD-6A3B-4E19-9054-4C1F8F636E18}" type="doc">
      <dgm:prSet loTypeId="urn:microsoft.com/office/officeart/2005/8/layout/hProcess11" loCatId="process" qsTypeId="urn:microsoft.com/office/officeart/2005/8/quickstyle/3d3" qsCatId="3D" csTypeId="urn:microsoft.com/office/officeart/2005/8/colors/accent2_1" csCatId="accent2" phldr="1"/>
      <dgm:spPr/>
      <dgm:t>
        <a:bodyPr/>
        <a:lstStyle/>
        <a:p>
          <a:endParaRPr lang="en-US"/>
        </a:p>
      </dgm:t>
    </dgm:pt>
    <dgm:pt modelId="{36529375-3BCE-4BD3-A3FC-0F95192ADDF5}">
      <dgm:prSet phldrT="[Text]" custT="1"/>
      <dgm:spPr/>
      <dgm:t>
        <a:bodyPr/>
        <a:lstStyle/>
        <a:p>
          <a:r>
            <a:rPr lang="en-US" sz="1600" b="1" i="1" dirty="0" smtClean="0"/>
            <a:t>baseline Y</a:t>
          </a:r>
          <a:endParaRPr lang="en-US" sz="1600" b="1" i="1" dirty="0"/>
        </a:p>
      </dgm:t>
    </dgm:pt>
    <dgm:pt modelId="{75B57AE8-75EC-4FF7-A345-A7309924F1C5}" type="parTrans" cxnId="{8740A190-DEFF-48DC-AEED-9585A1E9B0E3}">
      <dgm:prSet/>
      <dgm:spPr/>
      <dgm:t>
        <a:bodyPr/>
        <a:lstStyle/>
        <a:p>
          <a:endParaRPr lang="en-US"/>
        </a:p>
      </dgm:t>
    </dgm:pt>
    <dgm:pt modelId="{55E38DCB-379E-4710-814A-4DD6824E8D20}" type="sibTrans" cxnId="{8740A190-DEFF-48DC-AEED-9585A1E9B0E3}">
      <dgm:prSet/>
      <dgm:spPr/>
      <dgm:t>
        <a:bodyPr/>
        <a:lstStyle/>
        <a:p>
          <a:endParaRPr lang="en-US"/>
        </a:p>
      </dgm:t>
    </dgm:pt>
    <dgm:pt modelId="{3D26149E-E06D-49D9-8A18-7217A4091767}">
      <dgm:prSet phldrT="[Text]" custT="1"/>
      <dgm:spPr/>
      <dgm:t>
        <a:bodyPr/>
        <a:lstStyle/>
        <a:p>
          <a:r>
            <a:rPr lang="en-US" sz="1600" dirty="0" smtClean="0"/>
            <a:t>period 5</a:t>
          </a:r>
          <a:endParaRPr lang="en-US" sz="1600" dirty="0"/>
        </a:p>
      </dgm:t>
    </dgm:pt>
    <dgm:pt modelId="{27E1291B-DF0C-415B-8ED8-27B57800EEAD}" type="parTrans" cxnId="{4F42A99C-96F9-4984-B19B-D658D9D11C02}">
      <dgm:prSet/>
      <dgm:spPr/>
      <dgm:t>
        <a:bodyPr/>
        <a:lstStyle/>
        <a:p>
          <a:endParaRPr lang="en-US"/>
        </a:p>
      </dgm:t>
    </dgm:pt>
    <dgm:pt modelId="{6714D35D-DEE8-4B86-AEA1-25331291EC14}" type="sibTrans" cxnId="{4F42A99C-96F9-4984-B19B-D658D9D11C02}">
      <dgm:prSet/>
      <dgm:spPr/>
      <dgm:t>
        <a:bodyPr/>
        <a:lstStyle/>
        <a:p>
          <a:endParaRPr lang="en-US"/>
        </a:p>
      </dgm:t>
    </dgm:pt>
    <dgm:pt modelId="{465122A6-0D7C-47E8-B6D1-34099DCD0EAD}">
      <dgm:prSet phldrT="[Text]" custT="1"/>
      <dgm:spPr/>
      <dgm:t>
        <a:bodyPr/>
        <a:lstStyle/>
        <a:p>
          <a:r>
            <a:rPr lang="en-US" sz="1600" dirty="0" smtClean="0"/>
            <a:t>period 6</a:t>
          </a:r>
          <a:endParaRPr lang="en-US" sz="1600" dirty="0"/>
        </a:p>
      </dgm:t>
    </dgm:pt>
    <dgm:pt modelId="{196E7905-F2A5-49B7-B0B7-E8FCB54B113A}" type="parTrans" cxnId="{BBEAA1AA-384A-46CB-B9C3-04D11B772B06}">
      <dgm:prSet/>
      <dgm:spPr/>
      <dgm:t>
        <a:bodyPr/>
        <a:lstStyle/>
        <a:p>
          <a:endParaRPr lang="en-US"/>
        </a:p>
      </dgm:t>
    </dgm:pt>
    <dgm:pt modelId="{0BE6D4A6-E322-4058-AE09-34E2978B708E}" type="sibTrans" cxnId="{BBEAA1AA-384A-46CB-B9C3-04D11B772B06}">
      <dgm:prSet/>
      <dgm:spPr/>
      <dgm:t>
        <a:bodyPr/>
        <a:lstStyle/>
        <a:p>
          <a:endParaRPr lang="en-US"/>
        </a:p>
      </dgm:t>
    </dgm:pt>
    <dgm:pt modelId="{B2D0018C-353A-44DE-8789-76D2A94C5AA2}">
      <dgm:prSet phldrT="[Text]" custT="1"/>
      <dgm:spPr/>
      <dgm:t>
        <a:bodyPr/>
        <a:lstStyle/>
        <a:p>
          <a:r>
            <a:rPr lang="en-US" sz="1600" dirty="0" smtClean="0"/>
            <a:t>period 1</a:t>
          </a:r>
          <a:endParaRPr lang="en-US" sz="1600" dirty="0"/>
        </a:p>
      </dgm:t>
    </dgm:pt>
    <dgm:pt modelId="{05A1F716-A133-4883-BD8C-B96FF8FC411C}" type="parTrans" cxnId="{7C28D0E6-7610-49E8-BAE9-21E8814D403D}">
      <dgm:prSet/>
      <dgm:spPr/>
      <dgm:t>
        <a:bodyPr/>
        <a:lstStyle/>
        <a:p>
          <a:endParaRPr lang="en-US"/>
        </a:p>
      </dgm:t>
    </dgm:pt>
    <dgm:pt modelId="{3FB561B0-3701-4B5F-811C-428D27D329F4}" type="sibTrans" cxnId="{7C28D0E6-7610-49E8-BAE9-21E8814D403D}">
      <dgm:prSet/>
      <dgm:spPr/>
      <dgm:t>
        <a:bodyPr/>
        <a:lstStyle/>
        <a:p>
          <a:endParaRPr lang="en-US"/>
        </a:p>
      </dgm:t>
    </dgm:pt>
    <dgm:pt modelId="{1A2BDF7F-4FAB-43A5-A5D8-38F2630E83D7}">
      <dgm:prSet phldrT="[Text]" custT="1"/>
      <dgm:spPr/>
      <dgm:t>
        <a:bodyPr/>
        <a:lstStyle/>
        <a:p>
          <a:r>
            <a:rPr lang="en-US" sz="1600" dirty="0" smtClean="0"/>
            <a:t>period 2</a:t>
          </a:r>
          <a:endParaRPr lang="en-US" sz="1600" dirty="0"/>
        </a:p>
      </dgm:t>
    </dgm:pt>
    <dgm:pt modelId="{C0CEACE4-9835-4C14-BB3B-F5F5203A2937}" type="parTrans" cxnId="{4F8E86EE-A684-47B2-890C-FF8169CBDC96}">
      <dgm:prSet/>
      <dgm:spPr/>
      <dgm:t>
        <a:bodyPr/>
        <a:lstStyle/>
        <a:p>
          <a:endParaRPr lang="en-US"/>
        </a:p>
      </dgm:t>
    </dgm:pt>
    <dgm:pt modelId="{8457998B-40DC-4E51-96B9-93AAB83D37DB}" type="sibTrans" cxnId="{4F8E86EE-A684-47B2-890C-FF8169CBDC96}">
      <dgm:prSet/>
      <dgm:spPr/>
      <dgm:t>
        <a:bodyPr/>
        <a:lstStyle/>
        <a:p>
          <a:endParaRPr lang="en-US"/>
        </a:p>
      </dgm:t>
    </dgm:pt>
    <dgm:pt modelId="{5A3C80DF-832D-4240-9414-7757366DE5C1}">
      <dgm:prSet phldrT="[Text]" custT="1"/>
      <dgm:spPr/>
      <dgm:t>
        <a:bodyPr/>
        <a:lstStyle/>
        <a:p>
          <a:r>
            <a:rPr lang="en-US" sz="1600" dirty="0" smtClean="0"/>
            <a:t>period 3</a:t>
          </a:r>
          <a:endParaRPr lang="en-US" sz="1600" dirty="0"/>
        </a:p>
      </dgm:t>
    </dgm:pt>
    <dgm:pt modelId="{A985DC47-A3D2-4D16-82B3-6908F9A74A92}" type="parTrans" cxnId="{F894FFA5-0974-4A3C-B7D3-D9456A05E6A7}">
      <dgm:prSet/>
      <dgm:spPr/>
      <dgm:t>
        <a:bodyPr/>
        <a:lstStyle/>
        <a:p>
          <a:endParaRPr lang="en-US"/>
        </a:p>
      </dgm:t>
    </dgm:pt>
    <dgm:pt modelId="{41CC1115-B8B2-468C-ADBD-0D801FB8BF57}" type="sibTrans" cxnId="{F894FFA5-0974-4A3C-B7D3-D9456A05E6A7}">
      <dgm:prSet/>
      <dgm:spPr/>
      <dgm:t>
        <a:bodyPr/>
        <a:lstStyle/>
        <a:p>
          <a:endParaRPr lang="en-US"/>
        </a:p>
      </dgm:t>
    </dgm:pt>
    <dgm:pt modelId="{DBA86575-64AE-464B-BC1F-2B41CF05F4F8}">
      <dgm:prSet phldrT="[Text]" custT="1"/>
      <dgm:spPr/>
      <dgm:t>
        <a:bodyPr/>
        <a:lstStyle/>
        <a:p>
          <a:r>
            <a:rPr lang="en-US" sz="1600" dirty="0" smtClean="0"/>
            <a:t>period 4</a:t>
          </a:r>
          <a:endParaRPr lang="en-US" sz="1600" dirty="0"/>
        </a:p>
      </dgm:t>
    </dgm:pt>
    <dgm:pt modelId="{B3E098B7-4E8A-49CA-874B-7E2DA490A98C}" type="parTrans" cxnId="{07EF9DE0-4C98-4EA2-BC82-2EE688B191D2}">
      <dgm:prSet/>
      <dgm:spPr/>
      <dgm:t>
        <a:bodyPr/>
        <a:lstStyle/>
        <a:p>
          <a:endParaRPr lang="en-US"/>
        </a:p>
      </dgm:t>
    </dgm:pt>
    <dgm:pt modelId="{5C253BC1-E467-40D2-8F8E-04917D068384}" type="sibTrans" cxnId="{07EF9DE0-4C98-4EA2-BC82-2EE688B191D2}">
      <dgm:prSet/>
      <dgm:spPr/>
      <dgm:t>
        <a:bodyPr/>
        <a:lstStyle/>
        <a:p>
          <a:endParaRPr lang="en-US"/>
        </a:p>
      </dgm:t>
    </dgm:pt>
    <dgm:pt modelId="{B34C9D26-277E-4CAA-8E26-2F2D6C7B8E5A}" type="pres">
      <dgm:prSet presAssocID="{A7241DFD-6A3B-4E19-9054-4C1F8F636E18}" presName="Name0" presStyleCnt="0">
        <dgm:presLayoutVars>
          <dgm:dir/>
          <dgm:resizeHandles val="exact"/>
        </dgm:presLayoutVars>
      </dgm:prSet>
      <dgm:spPr/>
      <dgm:t>
        <a:bodyPr/>
        <a:lstStyle/>
        <a:p>
          <a:endParaRPr lang="en-US"/>
        </a:p>
      </dgm:t>
    </dgm:pt>
    <dgm:pt modelId="{872E9740-3533-40FA-A280-BD2E80B1E7A1}" type="pres">
      <dgm:prSet presAssocID="{A7241DFD-6A3B-4E19-9054-4C1F8F636E18}" presName="arrow" presStyleLbl="bgShp" presStyleIdx="0" presStyleCnt="1"/>
      <dgm:spPr>
        <a:solidFill>
          <a:schemeClr val="accent1">
            <a:lumMod val="75000"/>
          </a:schemeClr>
        </a:solidFill>
      </dgm:spPr>
    </dgm:pt>
    <dgm:pt modelId="{DFD7F587-4DA9-49E4-9C54-9ADCD6605606}" type="pres">
      <dgm:prSet presAssocID="{A7241DFD-6A3B-4E19-9054-4C1F8F636E18}" presName="points" presStyleCnt="0"/>
      <dgm:spPr/>
    </dgm:pt>
    <dgm:pt modelId="{6A6A53E4-E43C-418B-8DC9-4884D89C2A54}" type="pres">
      <dgm:prSet presAssocID="{36529375-3BCE-4BD3-A3FC-0F95192ADDF5}" presName="compositeA" presStyleCnt="0"/>
      <dgm:spPr/>
    </dgm:pt>
    <dgm:pt modelId="{4CC8C280-37F3-40B9-8A44-2D50D3AA56B3}" type="pres">
      <dgm:prSet presAssocID="{36529375-3BCE-4BD3-A3FC-0F95192ADDF5}" presName="textA" presStyleLbl="revTx" presStyleIdx="0" presStyleCnt="7">
        <dgm:presLayoutVars>
          <dgm:bulletEnabled val="1"/>
        </dgm:presLayoutVars>
      </dgm:prSet>
      <dgm:spPr/>
      <dgm:t>
        <a:bodyPr/>
        <a:lstStyle/>
        <a:p>
          <a:endParaRPr lang="en-US"/>
        </a:p>
      </dgm:t>
    </dgm:pt>
    <dgm:pt modelId="{BBC835C1-64F4-460C-A5F2-03F9D1CAA460}" type="pres">
      <dgm:prSet presAssocID="{36529375-3BCE-4BD3-A3FC-0F95192ADDF5}" presName="circleA" presStyleLbl="node1" presStyleIdx="0" presStyleCnt="7"/>
      <dgm:spPr/>
    </dgm:pt>
    <dgm:pt modelId="{065BB2FF-D41A-4EE3-870F-6DC545173D99}" type="pres">
      <dgm:prSet presAssocID="{36529375-3BCE-4BD3-A3FC-0F95192ADDF5}" presName="spaceA" presStyleCnt="0"/>
      <dgm:spPr/>
    </dgm:pt>
    <dgm:pt modelId="{3BDA04D8-757E-496D-99CA-37CBC5629773}" type="pres">
      <dgm:prSet presAssocID="{55E38DCB-379E-4710-814A-4DD6824E8D20}" presName="space" presStyleCnt="0"/>
      <dgm:spPr/>
    </dgm:pt>
    <dgm:pt modelId="{B553D3B6-9905-4882-A119-C609165EB579}" type="pres">
      <dgm:prSet presAssocID="{B2D0018C-353A-44DE-8789-76D2A94C5AA2}" presName="compositeB" presStyleCnt="0"/>
      <dgm:spPr/>
    </dgm:pt>
    <dgm:pt modelId="{A609D3AA-4FCE-4489-9C15-EC415C613E1F}" type="pres">
      <dgm:prSet presAssocID="{B2D0018C-353A-44DE-8789-76D2A94C5AA2}" presName="textB" presStyleLbl="revTx" presStyleIdx="1" presStyleCnt="7">
        <dgm:presLayoutVars>
          <dgm:bulletEnabled val="1"/>
        </dgm:presLayoutVars>
      </dgm:prSet>
      <dgm:spPr/>
      <dgm:t>
        <a:bodyPr/>
        <a:lstStyle/>
        <a:p>
          <a:endParaRPr lang="en-US"/>
        </a:p>
      </dgm:t>
    </dgm:pt>
    <dgm:pt modelId="{774D599F-D0E1-4241-A672-AAA3E8E35812}" type="pres">
      <dgm:prSet presAssocID="{B2D0018C-353A-44DE-8789-76D2A94C5AA2}" presName="circleB" presStyleLbl="node1" presStyleIdx="1" presStyleCnt="7"/>
      <dgm:spPr/>
    </dgm:pt>
    <dgm:pt modelId="{DF239657-40E4-4186-80AE-A7B9F39AE4B8}" type="pres">
      <dgm:prSet presAssocID="{B2D0018C-353A-44DE-8789-76D2A94C5AA2}" presName="spaceB" presStyleCnt="0"/>
      <dgm:spPr/>
    </dgm:pt>
    <dgm:pt modelId="{E0A661C3-FF6A-43F4-B266-CCA115B66C4F}" type="pres">
      <dgm:prSet presAssocID="{3FB561B0-3701-4B5F-811C-428D27D329F4}" presName="space" presStyleCnt="0"/>
      <dgm:spPr/>
    </dgm:pt>
    <dgm:pt modelId="{A989ED3D-4EF0-4574-A379-5EA6DE817196}" type="pres">
      <dgm:prSet presAssocID="{1A2BDF7F-4FAB-43A5-A5D8-38F2630E83D7}" presName="compositeA" presStyleCnt="0"/>
      <dgm:spPr/>
    </dgm:pt>
    <dgm:pt modelId="{82D0E1F9-8DEF-42FC-ACD8-396B1B66A89B}" type="pres">
      <dgm:prSet presAssocID="{1A2BDF7F-4FAB-43A5-A5D8-38F2630E83D7}" presName="textA" presStyleLbl="revTx" presStyleIdx="2" presStyleCnt="7">
        <dgm:presLayoutVars>
          <dgm:bulletEnabled val="1"/>
        </dgm:presLayoutVars>
      </dgm:prSet>
      <dgm:spPr/>
      <dgm:t>
        <a:bodyPr/>
        <a:lstStyle/>
        <a:p>
          <a:endParaRPr lang="en-US"/>
        </a:p>
      </dgm:t>
    </dgm:pt>
    <dgm:pt modelId="{2AA2F228-E080-403F-AAD0-448C4B7E9689}" type="pres">
      <dgm:prSet presAssocID="{1A2BDF7F-4FAB-43A5-A5D8-38F2630E83D7}" presName="circleA" presStyleLbl="node1" presStyleIdx="2" presStyleCnt="7"/>
      <dgm:spPr/>
    </dgm:pt>
    <dgm:pt modelId="{349C3554-AF0A-411F-9DFE-D2BF75E94E1D}" type="pres">
      <dgm:prSet presAssocID="{1A2BDF7F-4FAB-43A5-A5D8-38F2630E83D7}" presName="spaceA" presStyleCnt="0"/>
      <dgm:spPr/>
    </dgm:pt>
    <dgm:pt modelId="{953E754C-DD02-4B19-87E6-8A33380FB7FC}" type="pres">
      <dgm:prSet presAssocID="{8457998B-40DC-4E51-96B9-93AAB83D37DB}" presName="space" presStyleCnt="0"/>
      <dgm:spPr/>
    </dgm:pt>
    <dgm:pt modelId="{B72A2B88-AC34-42FB-8AE0-2F63F4F8C16D}" type="pres">
      <dgm:prSet presAssocID="{5A3C80DF-832D-4240-9414-7757366DE5C1}" presName="compositeB" presStyleCnt="0"/>
      <dgm:spPr/>
    </dgm:pt>
    <dgm:pt modelId="{37F38AB8-69D3-44A7-879F-E0F5AB6EF539}" type="pres">
      <dgm:prSet presAssocID="{5A3C80DF-832D-4240-9414-7757366DE5C1}" presName="textB" presStyleLbl="revTx" presStyleIdx="3" presStyleCnt="7">
        <dgm:presLayoutVars>
          <dgm:bulletEnabled val="1"/>
        </dgm:presLayoutVars>
      </dgm:prSet>
      <dgm:spPr/>
      <dgm:t>
        <a:bodyPr/>
        <a:lstStyle/>
        <a:p>
          <a:endParaRPr lang="en-US"/>
        </a:p>
      </dgm:t>
    </dgm:pt>
    <dgm:pt modelId="{A7F0709B-262B-4538-A023-C2F78BE1DE6C}" type="pres">
      <dgm:prSet presAssocID="{5A3C80DF-832D-4240-9414-7757366DE5C1}" presName="circleB" presStyleLbl="node1" presStyleIdx="3" presStyleCnt="7"/>
      <dgm:spPr/>
    </dgm:pt>
    <dgm:pt modelId="{87747DE8-2D59-44EF-8330-5A60AE25C8B4}" type="pres">
      <dgm:prSet presAssocID="{5A3C80DF-832D-4240-9414-7757366DE5C1}" presName="spaceB" presStyleCnt="0"/>
      <dgm:spPr/>
    </dgm:pt>
    <dgm:pt modelId="{51D20624-7B30-429F-AE67-EA84B996B8B5}" type="pres">
      <dgm:prSet presAssocID="{41CC1115-B8B2-468C-ADBD-0D801FB8BF57}" presName="space" presStyleCnt="0"/>
      <dgm:spPr/>
    </dgm:pt>
    <dgm:pt modelId="{B6ADDED3-6208-4AD8-8C13-C105044206E0}" type="pres">
      <dgm:prSet presAssocID="{DBA86575-64AE-464B-BC1F-2B41CF05F4F8}" presName="compositeA" presStyleCnt="0"/>
      <dgm:spPr/>
    </dgm:pt>
    <dgm:pt modelId="{9DFEE8AB-DFBB-4E0E-9608-A2D21D198A98}" type="pres">
      <dgm:prSet presAssocID="{DBA86575-64AE-464B-BC1F-2B41CF05F4F8}" presName="textA" presStyleLbl="revTx" presStyleIdx="4" presStyleCnt="7">
        <dgm:presLayoutVars>
          <dgm:bulletEnabled val="1"/>
        </dgm:presLayoutVars>
      </dgm:prSet>
      <dgm:spPr/>
      <dgm:t>
        <a:bodyPr/>
        <a:lstStyle/>
        <a:p>
          <a:endParaRPr lang="en-US"/>
        </a:p>
      </dgm:t>
    </dgm:pt>
    <dgm:pt modelId="{1EE2DAF6-EBD9-4AE8-913E-8632E1DACBC9}" type="pres">
      <dgm:prSet presAssocID="{DBA86575-64AE-464B-BC1F-2B41CF05F4F8}" presName="circleA" presStyleLbl="node1" presStyleIdx="4" presStyleCnt="7"/>
      <dgm:spPr/>
    </dgm:pt>
    <dgm:pt modelId="{B1866904-5EED-45A8-964A-7D3271725267}" type="pres">
      <dgm:prSet presAssocID="{DBA86575-64AE-464B-BC1F-2B41CF05F4F8}" presName="spaceA" presStyleCnt="0"/>
      <dgm:spPr/>
    </dgm:pt>
    <dgm:pt modelId="{7972812B-0159-4CD3-89EA-DA342BD0CD05}" type="pres">
      <dgm:prSet presAssocID="{5C253BC1-E467-40D2-8F8E-04917D068384}" presName="space" presStyleCnt="0"/>
      <dgm:spPr/>
    </dgm:pt>
    <dgm:pt modelId="{3128FEB0-0E12-46DF-AEE0-A7DA0226CD4F}" type="pres">
      <dgm:prSet presAssocID="{3D26149E-E06D-49D9-8A18-7217A4091767}" presName="compositeB" presStyleCnt="0"/>
      <dgm:spPr/>
    </dgm:pt>
    <dgm:pt modelId="{EA0F69F6-F5A8-415B-A579-B311971663B7}" type="pres">
      <dgm:prSet presAssocID="{3D26149E-E06D-49D9-8A18-7217A4091767}" presName="textB" presStyleLbl="revTx" presStyleIdx="5" presStyleCnt="7">
        <dgm:presLayoutVars>
          <dgm:bulletEnabled val="1"/>
        </dgm:presLayoutVars>
      </dgm:prSet>
      <dgm:spPr/>
      <dgm:t>
        <a:bodyPr/>
        <a:lstStyle/>
        <a:p>
          <a:endParaRPr lang="en-US"/>
        </a:p>
      </dgm:t>
    </dgm:pt>
    <dgm:pt modelId="{D3C6E572-07DA-4F0D-AB09-404C526CE37F}" type="pres">
      <dgm:prSet presAssocID="{3D26149E-E06D-49D9-8A18-7217A4091767}" presName="circleB" presStyleLbl="node1" presStyleIdx="5" presStyleCnt="7"/>
      <dgm:spPr/>
    </dgm:pt>
    <dgm:pt modelId="{C8A77929-143D-43C2-A22A-20A4642B9764}" type="pres">
      <dgm:prSet presAssocID="{3D26149E-E06D-49D9-8A18-7217A4091767}" presName="spaceB" presStyleCnt="0"/>
      <dgm:spPr/>
    </dgm:pt>
    <dgm:pt modelId="{D3A1C7B0-BB0B-404D-A9F6-9C080A49987E}" type="pres">
      <dgm:prSet presAssocID="{6714D35D-DEE8-4B86-AEA1-25331291EC14}" presName="space" presStyleCnt="0"/>
      <dgm:spPr/>
    </dgm:pt>
    <dgm:pt modelId="{5E149FB5-A6C7-48B7-804A-4907344B4FF3}" type="pres">
      <dgm:prSet presAssocID="{465122A6-0D7C-47E8-B6D1-34099DCD0EAD}" presName="compositeA" presStyleCnt="0"/>
      <dgm:spPr/>
    </dgm:pt>
    <dgm:pt modelId="{AB7D53F2-0223-4CFB-8CD5-893DB0F323B2}" type="pres">
      <dgm:prSet presAssocID="{465122A6-0D7C-47E8-B6D1-34099DCD0EAD}" presName="textA" presStyleLbl="revTx" presStyleIdx="6" presStyleCnt="7">
        <dgm:presLayoutVars>
          <dgm:bulletEnabled val="1"/>
        </dgm:presLayoutVars>
      </dgm:prSet>
      <dgm:spPr/>
      <dgm:t>
        <a:bodyPr/>
        <a:lstStyle/>
        <a:p>
          <a:endParaRPr lang="en-US"/>
        </a:p>
      </dgm:t>
    </dgm:pt>
    <dgm:pt modelId="{E826C499-4276-4C0D-9062-834CB01CFDA0}" type="pres">
      <dgm:prSet presAssocID="{465122A6-0D7C-47E8-B6D1-34099DCD0EAD}" presName="circleA" presStyleLbl="node1" presStyleIdx="6" presStyleCnt="7"/>
      <dgm:spPr/>
    </dgm:pt>
    <dgm:pt modelId="{E2A624AA-1C2F-4FDD-B71E-9DEFEE9F185E}" type="pres">
      <dgm:prSet presAssocID="{465122A6-0D7C-47E8-B6D1-34099DCD0EAD}" presName="spaceA" presStyleCnt="0"/>
      <dgm:spPr/>
    </dgm:pt>
  </dgm:ptLst>
  <dgm:cxnLst>
    <dgm:cxn modelId="{4F8E86EE-A684-47B2-890C-FF8169CBDC96}" srcId="{A7241DFD-6A3B-4E19-9054-4C1F8F636E18}" destId="{1A2BDF7F-4FAB-43A5-A5D8-38F2630E83D7}" srcOrd="2" destOrd="0" parTransId="{C0CEACE4-9835-4C14-BB3B-F5F5203A2937}" sibTransId="{8457998B-40DC-4E51-96B9-93AAB83D37DB}"/>
    <dgm:cxn modelId="{07EF9DE0-4C98-4EA2-BC82-2EE688B191D2}" srcId="{A7241DFD-6A3B-4E19-9054-4C1F8F636E18}" destId="{DBA86575-64AE-464B-BC1F-2B41CF05F4F8}" srcOrd="4" destOrd="0" parTransId="{B3E098B7-4E8A-49CA-874B-7E2DA490A98C}" sibTransId="{5C253BC1-E467-40D2-8F8E-04917D068384}"/>
    <dgm:cxn modelId="{6AD8AFAC-8959-4E22-AAF5-1078E682768D}" type="presOf" srcId="{B2D0018C-353A-44DE-8789-76D2A94C5AA2}" destId="{A609D3AA-4FCE-4489-9C15-EC415C613E1F}" srcOrd="0" destOrd="0" presId="urn:microsoft.com/office/officeart/2005/8/layout/hProcess11"/>
    <dgm:cxn modelId="{792A02EB-C02E-45EF-8FEB-4D683E507D7B}" type="presOf" srcId="{3D26149E-E06D-49D9-8A18-7217A4091767}" destId="{EA0F69F6-F5A8-415B-A579-B311971663B7}" srcOrd="0" destOrd="0" presId="urn:microsoft.com/office/officeart/2005/8/layout/hProcess11"/>
    <dgm:cxn modelId="{7C28D0E6-7610-49E8-BAE9-21E8814D403D}" srcId="{A7241DFD-6A3B-4E19-9054-4C1F8F636E18}" destId="{B2D0018C-353A-44DE-8789-76D2A94C5AA2}" srcOrd="1" destOrd="0" parTransId="{05A1F716-A133-4883-BD8C-B96FF8FC411C}" sibTransId="{3FB561B0-3701-4B5F-811C-428D27D329F4}"/>
    <dgm:cxn modelId="{DA7F7C35-8819-4AEB-8329-01A33DFA0719}" type="presOf" srcId="{DBA86575-64AE-464B-BC1F-2B41CF05F4F8}" destId="{9DFEE8AB-DFBB-4E0E-9608-A2D21D198A98}" srcOrd="0" destOrd="0" presId="urn:microsoft.com/office/officeart/2005/8/layout/hProcess11"/>
    <dgm:cxn modelId="{31DFEFA0-E614-4919-ACD3-634F548D4E87}" type="presOf" srcId="{465122A6-0D7C-47E8-B6D1-34099DCD0EAD}" destId="{AB7D53F2-0223-4CFB-8CD5-893DB0F323B2}" srcOrd="0" destOrd="0" presId="urn:microsoft.com/office/officeart/2005/8/layout/hProcess11"/>
    <dgm:cxn modelId="{8740A190-DEFF-48DC-AEED-9585A1E9B0E3}" srcId="{A7241DFD-6A3B-4E19-9054-4C1F8F636E18}" destId="{36529375-3BCE-4BD3-A3FC-0F95192ADDF5}" srcOrd="0" destOrd="0" parTransId="{75B57AE8-75EC-4FF7-A345-A7309924F1C5}" sibTransId="{55E38DCB-379E-4710-814A-4DD6824E8D20}"/>
    <dgm:cxn modelId="{BBEAA1AA-384A-46CB-B9C3-04D11B772B06}" srcId="{A7241DFD-6A3B-4E19-9054-4C1F8F636E18}" destId="{465122A6-0D7C-47E8-B6D1-34099DCD0EAD}" srcOrd="6" destOrd="0" parTransId="{196E7905-F2A5-49B7-B0B7-E8FCB54B113A}" sibTransId="{0BE6D4A6-E322-4058-AE09-34E2978B708E}"/>
    <dgm:cxn modelId="{F894FFA5-0974-4A3C-B7D3-D9456A05E6A7}" srcId="{A7241DFD-6A3B-4E19-9054-4C1F8F636E18}" destId="{5A3C80DF-832D-4240-9414-7757366DE5C1}" srcOrd="3" destOrd="0" parTransId="{A985DC47-A3D2-4D16-82B3-6908F9A74A92}" sibTransId="{41CC1115-B8B2-468C-ADBD-0D801FB8BF57}"/>
    <dgm:cxn modelId="{2D910389-CB4E-41D8-B0C2-1DB71FA82B40}" type="presOf" srcId="{36529375-3BCE-4BD3-A3FC-0F95192ADDF5}" destId="{4CC8C280-37F3-40B9-8A44-2D50D3AA56B3}" srcOrd="0" destOrd="0" presId="urn:microsoft.com/office/officeart/2005/8/layout/hProcess11"/>
    <dgm:cxn modelId="{7E9951E8-99C9-4A54-AC5C-90D5CBD3EEA5}" type="presOf" srcId="{A7241DFD-6A3B-4E19-9054-4C1F8F636E18}" destId="{B34C9D26-277E-4CAA-8E26-2F2D6C7B8E5A}" srcOrd="0" destOrd="0" presId="urn:microsoft.com/office/officeart/2005/8/layout/hProcess11"/>
    <dgm:cxn modelId="{ED57A266-FAC9-45B4-8718-4420B90E4E70}" type="presOf" srcId="{5A3C80DF-832D-4240-9414-7757366DE5C1}" destId="{37F38AB8-69D3-44A7-879F-E0F5AB6EF539}" srcOrd="0" destOrd="0" presId="urn:microsoft.com/office/officeart/2005/8/layout/hProcess11"/>
    <dgm:cxn modelId="{EFE9DE5F-66D3-4E5B-88FA-B026DEC71F87}" type="presOf" srcId="{1A2BDF7F-4FAB-43A5-A5D8-38F2630E83D7}" destId="{82D0E1F9-8DEF-42FC-ACD8-396B1B66A89B}" srcOrd="0" destOrd="0" presId="urn:microsoft.com/office/officeart/2005/8/layout/hProcess11"/>
    <dgm:cxn modelId="{4F42A99C-96F9-4984-B19B-D658D9D11C02}" srcId="{A7241DFD-6A3B-4E19-9054-4C1F8F636E18}" destId="{3D26149E-E06D-49D9-8A18-7217A4091767}" srcOrd="5" destOrd="0" parTransId="{27E1291B-DF0C-415B-8ED8-27B57800EEAD}" sibTransId="{6714D35D-DEE8-4B86-AEA1-25331291EC14}"/>
    <dgm:cxn modelId="{E7D999E5-55AC-4617-A9F9-8F38DE45DB16}" type="presParOf" srcId="{B34C9D26-277E-4CAA-8E26-2F2D6C7B8E5A}" destId="{872E9740-3533-40FA-A280-BD2E80B1E7A1}" srcOrd="0" destOrd="0" presId="urn:microsoft.com/office/officeart/2005/8/layout/hProcess11"/>
    <dgm:cxn modelId="{060FB8B8-D343-48BE-96E3-EDAB03AEAF4E}" type="presParOf" srcId="{B34C9D26-277E-4CAA-8E26-2F2D6C7B8E5A}" destId="{DFD7F587-4DA9-49E4-9C54-9ADCD6605606}" srcOrd="1" destOrd="0" presId="urn:microsoft.com/office/officeart/2005/8/layout/hProcess11"/>
    <dgm:cxn modelId="{697B02BD-C1C7-4261-BA44-50EF94D0BDA2}" type="presParOf" srcId="{DFD7F587-4DA9-49E4-9C54-9ADCD6605606}" destId="{6A6A53E4-E43C-418B-8DC9-4884D89C2A54}" srcOrd="0" destOrd="0" presId="urn:microsoft.com/office/officeart/2005/8/layout/hProcess11"/>
    <dgm:cxn modelId="{E4BCACC1-852C-4B9B-AB85-8B6C59747215}" type="presParOf" srcId="{6A6A53E4-E43C-418B-8DC9-4884D89C2A54}" destId="{4CC8C280-37F3-40B9-8A44-2D50D3AA56B3}" srcOrd="0" destOrd="0" presId="urn:microsoft.com/office/officeart/2005/8/layout/hProcess11"/>
    <dgm:cxn modelId="{E76C3F7B-C141-4DB4-8D3B-441861BA2BF4}" type="presParOf" srcId="{6A6A53E4-E43C-418B-8DC9-4884D89C2A54}" destId="{BBC835C1-64F4-460C-A5F2-03F9D1CAA460}" srcOrd="1" destOrd="0" presId="urn:microsoft.com/office/officeart/2005/8/layout/hProcess11"/>
    <dgm:cxn modelId="{DFC77BCA-016A-4810-A948-0D2CFDE4705E}" type="presParOf" srcId="{6A6A53E4-E43C-418B-8DC9-4884D89C2A54}" destId="{065BB2FF-D41A-4EE3-870F-6DC545173D99}" srcOrd="2" destOrd="0" presId="urn:microsoft.com/office/officeart/2005/8/layout/hProcess11"/>
    <dgm:cxn modelId="{B3347C01-00DC-420C-89C5-19C73C4E8148}" type="presParOf" srcId="{DFD7F587-4DA9-49E4-9C54-9ADCD6605606}" destId="{3BDA04D8-757E-496D-99CA-37CBC5629773}" srcOrd="1" destOrd="0" presId="urn:microsoft.com/office/officeart/2005/8/layout/hProcess11"/>
    <dgm:cxn modelId="{7E7825C1-8E50-4E5C-B5EC-83E837B5293C}" type="presParOf" srcId="{DFD7F587-4DA9-49E4-9C54-9ADCD6605606}" destId="{B553D3B6-9905-4882-A119-C609165EB579}" srcOrd="2" destOrd="0" presId="urn:microsoft.com/office/officeart/2005/8/layout/hProcess11"/>
    <dgm:cxn modelId="{A5C5920D-D712-4D38-B420-EACA3CF0C923}" type="presParOf" srcId="{B553D3B6-9905-4882-A119-C609165EB579}" destId="{A609D3AA-4FCE-4489-9C15-EC415C613E1F}" srcOrd="0" destOrd="0" presId="urn:microsoft.com/office/officeart/2005/8/layout/hProcess11"/>
    <dgm:cxn modelId="{06EB0649-83A4-4D12-A38C-4E48142B8670}" type="presParOf" srcId="{B553D3B6-9905-4882-A119-C609165EB579}" destId="{774D599F-D0E1-4241-A672-AAA3E8E35812}" srcOrd="1" destOrd="0" presId="urn:microsoft.com/office/officeart/2005/8/layout/hProcess11"/>
    <dgm:cxn modelId="{E53869A7-3BAF-4CE3-8C4A-674E4AB40F4D}" type="presParOf" srcId="{B553D3B6-9905-4882-A119-C609165EB579}" destId="{DF239657-40E4-4186-80AE-A7B9F39AE4B8}" srcOrd="2" destOrd="0" presId="urn:microsoft.com/office/officeart/2005/8/layout/hProcess11"/>
    <dgm:cxn modelId="{5F764B0D-413B-43BB-9746-F2B0A38FE61D}" type="presParOf" srcId="{DFD7F587-4DA9-49E4-9C54-9ADCD6605606}" destId="{E0A661C3-FF6A-43F4-B266-CCA115B66C4F}" srcOrd="3" destOrd="0" presId="urn:microsoft.com/office/officeart/2005/8/layout/hProcess11"/>
    <dgm:cxn modelId="{89570334-49D3-4DAB-A0C3-4FBA752531A4}" type="presParOf" srcId="{DFD7F587-4DA9-49E4-9C54-9ADCD6605606}" destId="{A989ED3D-4EF0-4574-A379-5EA6DE817196}" srcOrd="4" destOrd="0" presId="urn:microsoft.com/office/officeart/2005/8/layout/hProcess11"/>
    <dgm:cxn modelId="{F19B5673-6E88-4300-B33B-FE3F9D8FEF69}" type="presParOf" srcId="{A989ED3D-4EF0-4574-A379-5EA6DE817196}" destId="{82D0E1F9-8DEF-42FC-ACD8-396B1B66A89B}" srcOrd="0" destOrd="0" presId="urn:microsoft.com/office/officeart/2005/8/layout/hProcess11"/>
    <dgm:cxn modelId="{D2F538C7-9A34-4F40-ADCA-5C5D776F95D4}" type="presParOf" srcId="{A989ED3D-4EF0-4574-A379-5EA6DE817196}" destId="{2AA2F228-E080-403F-AAD0-448C4B7E9689}" srcOrd="1" destOrd="0" presId="urn:microsoft.com/office/officeart/2005/8/layout/hProcess11"/>
    <dgm:cxn modelId="{ED775C47-B1E9-426B-9CF2-C1F411766401}" type="presParOf" srcId="{A989ED3D-4EF0-4574-A379-5EA6DE817196}" destId="{349C3554-AF0A-411F-9DFE-D2BF75E94E1D}" srcOrd="2" destOrd="0" presId="urn:microsoft.com/office/officeart/2005/8/layout/hProcess11"/>
    <dgm:cxn modelId="{AE99975D-8CA0-4E96-B410-87E6882D377C}" type="presParOf" srcId="{DFD7F587-4DA9-49E4-9C54-9ADCD6605606}" destId="{953E754C-DD02-4B19-87E6-8A33380FB7FC}" srcOrd="5" destOrd="0" presId="urn:microsoft.com/office/officeart/2005/8/layout/hProcess11"/>
    <dgm:cxn modelId="{01E19760-A7DE-4E40-AC2F-B7D3859F3F3D}" type="presParOf" srcId="{DFD7F587-4DA9-49E4-9C54-9ADCD6605606}" destId="{B72A2B88-AC34-42FB-8AE0-2F63F4F8C16D}" srcOrd="6" destOrd="0" presId="urn:microsoft.com/office/officeart/2005/8/layout/hProcess11"/>
    <dgm:cxn modelId="{4662F310-8199-4C84-A108-F5CBF2D0F887}" type="presParOf" srcId="{B72A2B88-AC34-42FB-8AE0-2F63F4F8C16D}" destId="{37F38AB8-69D3-44A7-879F-E0F5AB6EF539}" srcOrd="0" destOrd="0" presId="urn:microsoft.com/office/officeart/2005/8/layout/hProcess11"/>
    <dgm:cxn modelId="{9D069F35-A6E4-454A-B7A7-A01CF32A370B}" type="presParOf" srcId="{B72A2B88-AC34-42FB-8AE0-2F63F4F8C16D}" destId="{A7F0709B-262B-4538-A023-C2F78BE1DE6C}" srcOrd="1" destOrd="0" presId="urn:microsoft.com/office/officeart/2005/8/layout/hProcess11"/>
    <dgm:cxn modelId="{C32A7DD8-10E7-4C0C-80D7-C1B019F7BCF1}" type="presParOf" srcId="{B72A2B88-AC34-42FB-8AE0-2F63F4F8C16D}" destId="{87747DE8-2D59-44EF-8330-5A60AE25C8B4}" srcOrd="2" destOrd="0" presId="urn:microsoft.com/office/officeart/2005/8/layout/hProcess11"/>
    <dgm:cxn modelId="{E47C8163-0155-4DCC-99D5-567AEBCECFEC}" type="presParOf" srcId="{DFD7F587-4DA9-49E4-9C54-9ADCD6605606}" destId="{51D20624-7B30-429F-AE67-EA84B996B8B5}" srcOrd="7" destOrd="0" presId="urn:microsoft.com/office/officeart/2005/8/layout/hProcess11"/>
    <dgm:cxn modelId="{E92C431D-5A34-4002-801B-8AC4C4422DD4}" type="presParOf" srcId="{DFD7F587-4DA9-49E4-9C54-9ADCD6605606}" destId="{B6ADDED3-6208-4AD8-8C13-C105044206E0}" srcOrd="8" destOrd="0" presId="urn:microsoft.com/office/officeart/2005/8/layout/hProcess11"/>
    <dgm:cxn modelId="{451B9F8F-BF9B-4FD1-BC6D-DA2A00AE00ED}" type="presParOf" srcId="{B6ADDED3-6208-4AD8-8C13-C105044206E0}" destId="{9DFEE8AB-DFBB-4E0E-9608-A2D21D198A98}" srcOrd="0" destOrd="0" presId="urn:microsoft.com/office/officeart/2005/8/layout/hProcess11"/>
    <dgm:cxn modelId="{D7EBED15-5CB0-4E15-BE07-083B1DFB069C}" type="presParOf" srcId="{B6ADDED3-6208-4AD8-8C13-C105044206E0}" destId="{1EE2DAF6-EBD9-4AE8-913E-8632E1DACBC9}" srcOrd="1" destOrd="0" presId="urn:microsoft.com/office/officeart/2005/8/layout/hProcess11"/>
    <dgm:cxn modelId="{864F17E2-8396-4890-83F1-6301A67DC72D}" type="presParOf" srcId="{B6ADDED3-6208-4AD8-8C13-C105044206E0}" destId="{B1866904-5EED-45A8-964A-7D3271725267}" srcOrd="2" destOrd="0" presId="urn:microsoft.com/office/officeart/2005/8/layout/hProcess11"/>
    <dgm:cxn modelId="{B8A9AEB2-DB2A-4529-8C56-185CD2911272}" type="presParOf" srcId="{DFD7F587-4DA9-49E4-9C54-9ADCD6605606}" destId="{7972812B-0159-4CD3-89EA-DA342BD0CD05}" srcOrd="9" destOrd="0" presId="urn:microsoft.com/office/officeart/2005/8/layout/hProcess11"/>
    <dgm:cxn modelId="{A38D971F-0A5A-4C8A-A9A0-DD1FA4A93AD4}" type="presParOf" srcId="{DFD7F587-4DA9-49E4-9C54-9ADCD6605606}" destId="{3128FEB0-0E12-46DF-AEE0-A7DA0226CD4F}" srcOrd="10" destOrd="0" presId="urn:microsoft.com/office/officeart/2005/8/layout/hProcess11"/>
    <dgm:cxn modelId="{BBF65BAD-DF9B-414C-B5AA-9DF45C71C21C}" type="presParOf" srcId="{3128FEB0-0E12-46DF-AEE0-A7DA0226CD4F}" destId="{EA0F69F6-F5A8-415B-A579-B311971663B7}" srcOrd="0" destOrd="0" presId="urn:microsoft.com/office/officeart/2005/8/layout/hProcess11"/>
    <dgm:cxn modelId="{7E7D1E38-A863-4915-A52B-944E37B39900}" type="presParOf" srcId="{3128FEB0-0E12-46DF-AEE0-A7DA0226CD4F}" destId="{D3C6E572-07DA-4F0D-AB09-404C526CE37F}" srcOrd="1" destOrd="0" presId="urn:microsoft.com/office/officeart/2005/8/layout/hProcess11"/>
    <dgm:cxn modelId="{36FA24F9-805A-4FD0-AD44-0CD04E4AC2C8}" type="presParOf" srcId="{3128FEB0-0E12-46DF-AEE0-A7DA0226CD4F}" destId="{C8A77929-143D-43C2-A22A-20A4642B9764}" srcOrd="2" destOrd="0" presId="urn:microsoft.com/office/officeart/2005/8/layout/hProcess11"/>
    <dgm:cxn modelId="{1771456E-2E40-4183-8658-451E860DA3A0}" type="presParOf" srcId="{DFD7F587-4DA9-49E4-9C54-9ADCD6605606}" destId="{D3A1C7B0-BB0B-404D-A9F6-9C080A49987E}" srcOrd="11" destOrd="0" presId="urn:microsoft.com/office/officeart/2005/8/layout/hProcess11"/>
    <dgm:cxn modelId="{03CA3BD9-A1DB-4806-93C6-D9BFD5AFF9F1}" type="presParOf" srcId="{DFD7F587-4DA9-49E4-9C54-9ADCD6605606}" destId="{5E149FB5-A6C7-48B7-804A-4907344B4FF3}" srcOrd="12" destOrd="0" presId="urn:microsoft.com/office/officeart/2005/8/layout/hProcess11"/>
    <dgm:cxn modelId="{0E916269-FB91-4FFA-A389-23C23CC4DC42}" type="presParOf" srcId="{5E149FB5-A6C7-48B7-804A-4907344B4FF3}" destId="{AB7D53F2-0223-4CFB-8CD5-893DB0F323B2}" srcOrd="0" destOrd="0" presId="urn:microsoft.com/office/officeart/2005/8/layout/hProcess11"/>
    <dgm:cxn modelId="{14F5A3DE-0FF4-4231-8A45-2939E9CB2058}" type="presParOf" srcId="{5E149FB5-A6C7-48B7-804A-4907344B4FF3}" destId="{E826C499-4276-4C0D-9062-834CB01CFDA0}" srcOrd="1" destOrd="0" presId="urn:microsoft.com/office/officeart/2005/8/layout/hProcess11"/>
    <dgm:cxn modelId="{A0324DE2-CA16-4569-8933-2040FD44F1A3}" type="presParOf" srcId="{5E149FB5-A6C7-48B7-804A-4907344B4FF3}" destId="{E2A624AA-1C2F-4FDD-B71E-9DEFEE9F185E}"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7241DFD-6A3B-4E19-9054-4C1F8F636E18}" type="doc">
      <dgm:prSet loTypeId="urn:microsoft.com/office/officeart/2005/8/layout/hProcess11" loCatId="process" qsTypeId="urn:microsoft.com/office/officeart/2005/8/quickstyle/3d3" qsCatId="3D" csTypeId="urn:microsoft.com/office/officeart/2005/8/colors/accent2_1" csCatId="accent2" phldr="1"/>
      <dgm:spPr/>
      <dgm:t>
        <a:bodyPr/>
        <a:lstStyle/>
        <a:p>
          <a:endParaRPr lang="en-US"/>
        </a:p>
      </dgm:t>
    </dgm:pt>
    <dgm:pt modelId="{36529375-3BCE-4BD3-A3FC-0F95192ADDF5}">
      <dgm:prSet phldrT="[Text]" custT="1"/>
      <dgm:spPr/>
      <dgm:t>
        <a:bodyPr/>
        <a:lstStyle/>
        <a:p>
          <a:r>
            <a:rPr lang="en-US" sz="1600" b="1" i="1" dirty="0" smtClean="0"/>
            <a:t>baseline Z</a:t>
          </a:r>
          <a:endParaRPr lang="en-US" sz="1600" b="1" i="1" dirty="0"/>
        </a:p>
      </dgm:t>
    </dgm:pt>
    <dgm:pt modelId="{75B57AE8-75EC-4FF7-A345-A7309924F1C5}" type="parTrans" cxnId="{8740A190-DEFF-48DC-AEED-9585A1E9B0E3}">
      <dgm:prSet/>
      <dgm:spPr/>
      <dgm:t>
        <a:bodyPr/>
        <a:lstStyle/>
        <a:p>
          <a:endParaRPr lang="en-US"/>
        </a:p>
      </dgm:t>
    </dgm:pt>
    <dgm:pt modelId="{55E38DCB-379E-4710-814A-4DD6824E8D20}" type="sibTrans" cxnId="{8740A190-DEFF-48DC-AEED-9585A1E9B0E3}">
      <dgm:prSet/>
      <dgm:spPr/>
      <dgm:t>
        <a:bodyPr/>
        <a:lstStyle/>
        <a:p>
          <a:endParaRPr lang="en-US"/>
        </a:p>
      </dgm:t>
    </dgm:pt>
    <dgm:pt modelId="{3D26149E-E06D-49D9-8A18-7217A4091767}">
      <dgm:prSet phldrT="[Text]" custT="1"/>
      <dgm:spPr/>
      <dgm:t>
        <a:bodyPr/>
        <a:lstStyle/>
        <a:p>
          <a:r>
            <a:rPr lang="en-US" sz="1600" dirty="0" smtClean="0"/>
            <a:t>period 5</a:t>
          </a:r>
          <a:endParaRPr lang="en-US" sz="1600" dirty="0"/>
        </a:p>
      </dgm:t>
    </dgm:pt>
    <dgm:pt modelId="{27E1291B-DF0C-415B-8ED8-27B57800EEAD}" type="parTrans" cxnId="{4F42A99C-96F9-4984-B19B-D658D9D11C02}">
      <dgm:prSet/>
      <dgm:spPr/>
      <dgm:t>
        <a:bodyPr/>
        <a:lstStyle/>
        <a:p>
          <a:endParaRPr lang="en-US"/>
        </a:p>
      </dgm:t>
    </dgm:pt>
    <dgm:pt modelId="{6714D35D-DEE8-4B86-AEA1-25331291EC14}" type="sibTrans" cxnId="{4F42A99C-96F9-4984-B19B-D658D9D11C02}">
      <dgm:prSet/>
      <dgm:spPr/>
      <dgm:t>
        <a:bodyPr/>
        <a:lstStyle/>
        <a:p>
          <a:endParaRPr lang="en-US"/>
        </a:p>
      </dgm:t>
    </dgm:pt>
    <dgm:pt modelId="{465122A6-0D7C-47E8-B6D1-34099DCD0EAD}">
      <dgm:prSet phldrT="[Text]" custT="1"/>
      <dgm:spPr/>
      <dgm:t>
        <a:bodyPr/>
        <a:lstStyle/>
        <a:p>
          <a:r>
            <a:rPr lang="en-US" sz="1600" dirty="0" smtClean="0"/>
            <a:t>period 6</a:t>
          </a:r>
          <a:endParaRPr lang="en-US" sz="1600" dirty="0"/>
        </a:p>
      </dgm:t>
    </dgm:pt>
    <dgm:pt modelId="{196E7905-F2A5-49B7-B0B7-E8FCB54B113A}" type="parTrans" cxnId="{BBEAA1AA-384A-46CB-B9C3-04D11B772B06}">
      <dgm:prSet/>
      <dgm:spPr/>
      <dgm:t>
        <a:bodyPr/>
        <a:lstStyle/>
        <a:p>
          <a:endParaRPr lang="en-US"/>
        </a:p>
      </dgm:t>
    </dgm:pt>
    <dgm:pt modelId="{0BE6D4A6-E322-4058-AE09-34E2978B708E}" type="sibTrans" cxnId="{BBEAA1AA-384A-46CB-B9C3-04D11B772B06}">
      <dgm:prSet/>
      <dgm:spPr/>
      <dgm:t>
        <a:bodyPr/>
        <a:lstStyle/>
        <a:p>
          <a:endParaRPr lang="en-US"/>
        </a:p>
      </dgm:t>
    </dgm:pt>
    <dgm:pt modelId="{B2D0018C-353A-44DE-8789-76D2A94C5AA2}">
      <dgm:prSet phldrT="[Text]" custT="1"/>
      <dgm:spPr/>
      <dgm:t>
        <a:bodyPr/>
        <a:lstStyle/>
        <a:p>
          <a:r>
            <a:rPr lang="en-US" sz="1600" dirty="0" smtClean="0"/>
            <a:t>period 1</a:t>
          </a:r>
          <a:endParaRPr lang="en-US" sz="1600" dirty="0"/>
        </a:p>
      </dgm:t>
    </dgm:pt>
    <dgm:pt modelId="{05A1F716-A133-4883-BD8C-B96FF8FC411C}" type="parTrans" cxnId="{7C28D0E6-7610-49E8-BAE9-21E8814D403D}">
      <dgm:prSet/>
      <dgm:spPr/>
      <dgm:t>
        <a:bodyPr/>
        <a:lstStyle/>
        <a:p>
          <a:endParaRPr lang="en-US"/>
        </a:p>
      </dgm:t>
    </dgm:pt>
    <dgm:pt modelId="{3FB561B0-3701-4B5F-811C-428D27D329F4}" type="sibTrans" cxnId="{7C28D0E6-7610-49E8-BAE9-21E8814D403D}">
      <dgm:prSet/>
      <dgm:spPr/>
      <dgm:t>
        <a:bodyPr/>
        <a:lstStyle/>
        <a:p>
          <a:endParaRPr lang="en-US"/>
        </a:p>
      </dgm:t>
    </dgm:pt>
    <dgm:pt modelId="{1A2BDF7F-4FAB-43A5-A5D8-38F2630E83D7}">
      <dgm:prSet phldrT="[Text]" custT="1"/>
      <dgm:spPr/>
      <dgm:t>
        <a:bodyPr/>
        <a:lstStyle/>
        <a:p>
          <a:r>
            <a:rPr lang="en-US" sz="1600" dirty="0" smtClean="0"/>
            <a:t>period 2</a:t>
          </a:r>
          <a:endParaRPr lang="en-US" sz="1600" dirty="0"/>
        </a:p>
      </dgm:t>
    </dgm:pt>
    <dgm:pt modelId="{C0CEACE4-9835-4C14-BB3B-F5F5203A2937}" type="parTrans" cxnId="{4F8E86EE-A684-47B2-890C-FF8169CBDC96}">
      <dgm:prSet/>
      <dgm:spPr/>
      <dgm:t>
        <a:bodyPr/>
        <a:lstStyle/>
        <a:p>
          <a:endParaRPr lang="en-US"/>
        </a:p>
      </dgm:t>
    </dgm:pt>
    <dgm:pt modelId="{8457998B-40DC-4E51-96B9-93AAB83D37DB}" type="sibTrans" cxnId="{4F8E86EE-A684-47B2-890C-FF8169CBDC96}">
      <dgm:prSet/>
      <dgm:spPr/>
      <dgm:t>
        <a:bodyPr/>
        <a:lstStyle/>
        <a:p>
          <a:endParaRPr lang="en-US"/>
        </a:p>
      </dgm:t>
    </dgm:pt>
    <dgm:pt modelId="{5A3C80DF-832D-4240-9414-7757366DE5C1}">
      <dgm:prSet phldrT="[Text]" custT="1"/>
      <dgm:spPr/>
      <dgm:t>
        <a:bodyPr/>
        <a:lstStyle/>
        <a:p>
          <a:r>
            <a:rPr lang="en-US" sz="1600" dirty="0" smtClean="0"/>
            <a:t>period 3</a:t>
          </a:r>
          <a:endParaRPr lang="en-US" sz="1600" dirty="0"/>
        </a:p>
      </dgm:t>
    </dgm:pt>
    <dgm:pt modelId="{A985DC47-A3D2-4D16-82B3-6908F9A74A92}" type="parTrans" cxnId="{F894FFA5-0974-4A3C-B7D3-D9456A05E6A7}">
      <dgm:prSet/>
      <dgm:spPr/>
      <dgm:t>
        <a:bodyPr/>
        <a:lstStyle/>
        <a:p>
          <a:endParaRPr lang="en-US"/>
        </a:p>
      </dgm:t>
    </dgm:pt>
    <dgm:pt modelId="{41CC1115-B8B2-468C-ADBD-0D801FB8BF57}" type="sibTrans" cxnId="{F894FFA5-0974-4A3C-B7D3-D9456A05E6A7}">
      <dgm:prSet/>
      <dgm:spPr/>
      <dgm:t>
        <a:bodyPr/>
        <a:lstStyle/>
        <a:p>
          <a:endParaRPr lang="en-US"/>
        </a:p>
      </dgm:t>
    </dgm:pt>
    <dgm:pt modelId="{DBA86575-64AE-464B-BC1F-2B41CF05F4F8}">
      <dgm:prSet phldrT="[Text]" custT="1"/>
      <dgm:spPr/>
      <dgm:t>
        <a:bodyPr/>
        <a:lstStyle/>
        <a:p>
          <a:r>
            <a:rPr lang="en-US" sz="1600" dirty="0" smtClean="0"/>
            <a:t>period 4</a:t>
          </a:r>
          <a:endParaRPr lang="en-US" sz="1600" dirty="0"/>
        </a:p>
      </dgm:t>
    </dgm:pt>
    <dgm:pt modelId="{B3E098B7-4E8A-49CA-874B-7E2DA490A98C}" type="parTrans" cxnId="{07EF9DE0-4C98-4EA2-BC82-2EE688B191D2}">
      <dgm:prSet/>
      <dgm:spPr/>
      <dgm:t>
        <a:bodyPr/>
        <a:lstStyle/>
        <a:p>
          <a:endParaRPr lang="en-US"/>
        </a:p>
      </dgm:t>
    </dgm:pt>
    <dgm:pt modelId="{5C253BC1-E467-40D2-8F8E-04917D068384}" type="sibTrans" cxnId="{07EF9DE0-4C98-4EA2-BC82-2EE688B191D2}">
      <dgm:prSet/>
      <dgm:spPr/>
      <dgm:t>
        <a:bodyPr/>
        <a:lstStyle/>
        <a:p>
          <a:endParaRPr lang="en-US"/>
        </a:p>
      </dgm:t>
    </dgm:pt>
    <dgm:pt modelId="{B34C9D26-277E-4CAA-8E26-2F2D6C7B8E5A}" type="pres">
      <dgm:prSet presAssocID="{A7241DFD-6A3B-4E19-9054-4C1F8F636E18}" presName="Name0" presStyleCnt="0">
        <dgm:presLayoutVars>
          <dgm:dir/>
          <dgm:resizeHandles val="exact"/>
        </dgm:presLayoutVars>
      </dgm:prSet>
      <dgm:spPr/>
      <dgm:t>
        <a:bodyPr/>
        <a:lstStyle/>
        <a:p>
          <a:endParaRPr lang="en-US"/>
        </a:p>
      </dgm:t>
    </dgm:pt>
    <dgm:pt modelId="{872E9740-3533-40FA-A280-BD2E80B1E7A1}" type="pres">
      <dgm:prSet presAssocID="{A7241DFD-6A3B-4E19-9054-4C1F8F636E18}" presName="arrow" presStyleLbl="bgShp" presStyleIdx="0" presStyleCnt="1"/>
      <dgm:spPr>
        <a:solidFill>
          <a:srgbClr val="92D050"/>
        </a:solidFill>
      </dgm:spPr>
    </dgm:pt>
    <dgm:pt modelId="{DFD7F587-4DA9-49E4-9C54-9ADCD6605606}" type="pres">
      <dgm:prSet presAssocID="{A7241DFD-6A3B-4E19-9054-4C1F8F636E18}" presName="points" presStyleCnt="0"/>
      <dgm:spPr/>
    </dgm:pt>
    <dgm:pt modelId="{6A6A53E4-E43C-418B-8DC9-4884D89C2A54}" type="pres">
      <dgm:prSet presAssocID="{36529375-3BCE-4BD3-A3FC-0F95192ADDF5}" presName="compositeA" presStyleCnt="0"/>
      <dgm:spPr/>
    </dgm:pt>
    <dgm:pt modelId="{4CC8C280-37F3-40B9-8A44-2D50D3AA56B3}" type="pres">
      <dgm:prSet presAssocID="{36529375-3BCE-4BD3-A3FC-0F95192ADDF5}" presName="textA" presStyleLbl="revTx" presStyleIdx="0" presStyleCnt="7">
        <dgm:presLayoutVars>
          <dgm:bulletEnabled val="1"/>
        </dgm:presLayoutVars>
      </dgm:prSet>
      <dgm:spPr/>
      <dgm:t>
        <a:bodyPr/>
        <a:lstStyle/>
        <a:p>
          <a:endParaRPr lang="en-US"/>
        </a:p>
      </dgm:t>
    </dgm:pt>
    <dgm:pt modelId="{BBC835C1-64F4-460C-A5F2-03F9D1CAA460}" type="pres">
      <dgm:prSet presAssocID="{36529375-3BCE-4BD3-A3FC-0F95192ADDF5}" presName="circleA" presStyleLbl="node1" presStyleIdx="0" presStyleCnt="7"/>
      <dgm:spPr/>
    </dgm:pt>
    <dgm:pt modelId="{065BB2FF-D41A-4EE3-870F-6DC545173D99}" type="pres">
      <dgm:prSet presAssocID="{36529375-3BCE-4BD3-A3FC-0F95192ADDF5}" presName="spaceA" presStyleCnt="0"/>
      <dgm:spPr/>
    </dgm:pt>
    <dgm:pt modelId="{3BDA04D8-757E-496D-99CA-37CBC5629773}" type="pres">
      <dgm:prSet presAssocID="{55E38DCB-379E-4710-814A-4DD6824E8D20}" presName="space" presStyleCnt="0"/>
      <dgm:spPr/>
    </dgm:pt>
    <dgm:pt modelId="{B553D3B6-9905-4882-A119-C609165EB579}" type="pres">
      <dgm:prSet presAssocID="{B2D0018C-353A-44DE-8789-76D2A94C5AA2}" presName="compositeB" presStyleCnt="0"/>
      <dgm:spPr/>
    </dgm:pt>
    <dgm:pt modelId="{A609D3AA-4FCE-4489-9C15-EC415C613E1F}" type="pres">
      <dgm:prSet presAssocID="{B2D0018C-353A-44DE-8789-76D2A94C5AA2}" presName="textB" presStyleLbl="revTx" presStyleIdx="1" presStyleCnt="7">
        <dgm:presLayoutVars>
          <dgm:bulletEnabled val="1"/>
        </dgm:presLayoutVars>
      </dgm:prSet>
      <dgm:spPr/>
      <dgm:t>
        <a:bodyPr/>
        <a:lstStyle/>
        <a:p>
          <a:endParaRPr lang="en-US"/>
        </a:p>
      </dgm:t>
    </dgm:pt>
    <dgm:pt modelId="{774D599F-D0E1-4241-A672-AAA3E8E35812}" type="pres">
      <dgm:prSet presAssocID="{B2D0018C-353A-44DE-8789-76D2A94C5AA2}" presName="circleB" presStyleLbl="node1" presStyleIdx="1" presStyleCnt="7"/>
      <dgm:spPr/>
    </dgm:pt>
    <dgm:pt modelId="{DF239657-40E4-4186-80AE-A7B9F39AE4B8}" type="pres">
      <dgm:prSet presAssocID="{B2D0018C-353A-44DE-8789-76D2A94C5AA2}" presName="spaceB" presStyleCnt="0"/>
      <dgm:spPr/>
    </dgm:pt>
    <dgm:pt modelId="{E0A661C3-FF6A-43F4-B266-CCA115B66C4F}" type="pres">
      <dgm:prSet presAssocID="{3FB561B0-3701-4B5F-811C-428D27D329F4}" presName="space" presStyleCnt="0"/>
      <dgm:spPr/>
    </dgm:pt>
    <dgm:pt modelId="{A989ED3D-4EF0-4574-A379-5EA6DE817196}" type="pres">
      <dgm:prSet presAssocID="{1A2BDF7F-4FAB-43A5-A5D8-38F2630E83D7}" presName="compositeA" presStyleCnt="0"/>
      <dgm:spPr/>
    </dgm:pt>
    <dgm:pt modelId="{82D0E1F9-8DEF-42FC-ACD8-396B1B66A89B}" type="pres">
      <dgm:prSet presAssocID="{1A2BDF7F-4FAB-43A5-A5D8-38F2630E83D7}" presName="textA" presStyleLbl="revTx" presStyleIdx="2" presStyleCnt="7">
        <dgm:presLayoutVars>
          <dgm:bulletEnabled val="1"/>
        </dgm:presLayoutVars>
      </dgm:prSet>
      <dgm:spPr/>
      <dgm:t>
        <a:bodyPr/>
        <a:lstStyle/>
        <a:p>
          <a:endParaRPr lang="en-US"/>
        </a:p>
      </dgm:t>
    </dgm:pt>
    <dgm:pt modelId="{2AA2F228-E080-403F-AAD0-448C4B7E9689}" type="pres">
      <dgm:prSet presAssocID="{1A2BDF7F-4FAB-43A5-A5D8-38F2630E83D7}" presName="circleA" presStyleLbl="node1" presStyleIdx="2" presStyleCnt="7"/>
      <dgm:spPr/>
    </dgm:pt>
    <dgm:pt modelId="{349C3554-AF0A-411F-9DFE-D2BF75E94E1D}" type="pres">
      <dgm:prSet presAssocID="{1A2BDF7F-4FAB-43A5-A5D8-38F2630E83D7}" presName="spaceA" presStyleCnt="0"/>
      <dgm:spPr/>
    </dgm:pt>
    <dgm:pt modelId="{953E754C-DD02-4B19-87E6-8A33380FB7FC}" type="pres">
      <dgm:prSet presAssocID="{8457998B-40DC-4E51-96B9-93AAB83D37DB}" presName="space" presStyleCnt="0"/>
      <dgm:spPr/>
    </dgm:pt>
    <dgm:pt modelId="{B72A2B88-AC34-42FB-8AE0-2F63F4F8C16D}" type="pres">
      <dgm:prSet presAssocID="{5A3C80DF-832D-4240-9414-7757366DE5C1}" presName="compositeB" presStyleCnt="0"/>
      <dgm:spPr/>
    </dgm:pt>
    <dgm:pt modelId="{37F38AB8-69D3-44A7-879F-E0F5AB6EF539}" type="pres">
      <dgm:prSet presAssocID="{5A3C80DF-832D-4240-9414-7757366DE5C1}" presName="textB" presStyleLbl="revTx" presStyleIdx="3" presStyleCnt="7">
        <dgm:presLayoutVars>
          <dgm:bulletEnabled val="1"/>
        </dgm:presLayoutVars>
      </dgm:prSet>
      <dgm:spPr/>
      <dgm:t>
        <a:bodyPr/>
        <a:lstStyle/>
        <a:p>
          <a:endParaRPr lang="en-US"/>
        </a:p>
      </dgm:t>
    </dgm:pt>
    <dgm:pt modelId="{A7F0709B-262B-4538-A023-C2F78BE1DE6C}" type="pres">
      <dgm:prSet presAssocID="{5A3C80DF-832D-4240-9414-7757366DE5C1}" presName="circleB" presStyleLbl="node1" presStyleIdx="3" presStyleCnt="7"/>
      <dgm:spPr/>
    </dgm:pt>
    <dgm:pt modelId="{87747DE8-2D59-44EF-8330-5A60AE25C8B4}" type="pres">
      <dgm:prSet presAssocID="{5A3C80DF-832D-4240-9414-7757366DE5C1}" presName="spaceB" presStyleCnt="0"/>
      <dgm:spPr/>
    </dgm:pt>
    <dgm:pt modelId="{51D20624-7B30-429F-AE67-EA84B996B8B5}" type="pres">
      <dgm:prSet presAssocID="{41CC1115-B8B2-468C-ADBD-0D801FB8BF57}" presName="space" presStyleCnt="0"/>
      <dgm:spPr/>
    </dgm:pt>
    <dgm:pt modelId="{B6ADDED3-6208-4AD8-8C13-C105044206E0}" type="pres">
      <dgm:prSet presAssocID="{DBA86575-64AE-464B-BC1F-2B41CF05F4F8}" presName="compositeA" presStyleCnt="0"/>
      <dgm:spPr/>
    </dgm:pt>
    <dgm:pt modelId="{9DFEE8AB-DFBB-4E0E-9608-A2D21D198A98}" type="pres">
      <dgm:prSet presAssocID="{DBA86575-64AE-464B-BC1F-2B41CF05F4F8}" presName="textA" presStyleLbl="revTx" presStyleIdx="4" presStyleCnt="7">
        <dgm:presLayoutVars>
          <dgm:bulletEnabled val="1"/>
        </dgm:presLayoutVars>
      </dgm:prSet>
      <dgm:spPr/>
      <dgm:t>
        <a:bodyPr/>
        <a:lstStyle/>
        <a:p>
          <a:endParaRPr lang="en-US"/>
        </a:p>
      </dgm:t>
    </dgm:pt>
    <dgm:pt modelId="{1EE2DAF6-EBD9-4AE8-913E-8632E1DACBC9}" type="pres">
      <dgm:prSet presAssocID="{DBA86575-64AE-464B-BC1F-2B41CF05F4F8}" presName="circleA" presStyleLbl="node1" presStyleIdx="4" presStyleCnt="7"/>
      <dgm:spPr/>
    </dgm:pt>
    <dgm:pt modelId="{B1866904-5EED-45A8-964A-7D3271725267}" type="pres">
      <dgm:prSet presAssocID="{DBA86575-64AE-464B-BC1F-2B41CF05F4F8}" presName="spaceA" presStyleCnt="0"/>
      <dgm:spPr/>
    </dgm:pt>
    <dgm:pt modelId="{7972812B-0159-4CD3-89EA-DA342BD0CD05}" type="pres">
      <dgm:prSet presAssocID="{5C253BC1-E467-40D2-8F8E-04917D068384}" presName="space" presStyleCnt="0"/>
      <dgm:spPr/>
    </dgm:pt>
    <dgm:pt modelId="{3128FEB0-0E12-46DF-AEE0-A7DA0226CD4F}" type="pres">
      <dgm:prSet presAssocID="{3D26149E-E06D-49D9-8A18-7217A4091767}" presName="compositeB" presStyleCnt="0"/>
      <dgm:spPr/>
    </dgm:pt>
    <dgm:pt modelId="{EA0F69F6-F5A8-415B-A579-B311971663B7}" type="pres">
      <dgm:prSet presAssocID="{3D26149E-E06D-49D9-8A18-7217A4091767}" presName="textB" presStyleLbl="revTx" presStyleIdx="5" presStyleCnt="7">
        <dgm:presLayoutVars>
          <dgm:bulletEnabled val="1"/>
        </dgm:presLayoutVars>
      </dgm:prSet>
      <dgm:spPr/>
      <dgm:t>
        <a:bodyPr/>
        <a:lstStyle/>
        <a:p>
          <a:endParaRPr lang="en-US"/>
        </a:p>
      </dgm:t>
    </dgm:pt>
    <dgm:pt modelId="{D3C6E572-07DA-4F0D-AB09-404C526CE37F}" type="pres">
      <dgm:prSet presAssocID="{3D26149E-E06D-49D9-8A18-7217A4091767}" presName="circleB" presStyleLbl="node1" presStyleIdx="5" presStyleCnt="7"/>
      <dgm:spPr/>
    </dgm:pt>
    <dgm:pt modelId="{C8A77929-143D-43C2-A22A-20A4642B9764}" type="pres">
      <dgm:prSet presAssocID="{3D26149E-E06D-49D9-8A18-7217A4091767}" presName="spaceB" presStyleCnt="0"/>
      <dgm:spPr/>
    </dgm:pt>
    <dgm:pt modelId="{D3A1C7B0-BB0B-404D-A9F6-9C080A49987E}" type="pres">
      <dgm:prSet presAssocID="{6714D35D-DEE8-4B86-AEA1-25331291EC14}" presName="space" presStyleCnt="0"/>
      <dgm:spPr/>
    </dgm:pt>
    <dgm:pt modelId="{5E149FB5-A6C7-48B7-804A-4907344B4FF3}" type="pres">
      <dgm:prSet presAssocID="{465122A6-0D7C-47E8-B6D1-34099DCD0EAD}" presName="compositeA" presStyleCnt="0"/>
      <dgm:spPr/>
    </dgm:pt>
    <dgm:pt modelId="{AB7D53F2-0223-4CFB-8CD5-893DB0F323B2}" type="pres">
      <dgm:prSet presAssocID="{465122A6-0D7C-47E8-B6D1-34099DCD0EAD}" presName="textA" presStyleLbl="revTx" presStyleIdx="6" presStyleCnt="7">
        <dgm:presLayoutVars>
          <dgm:bulletEnabled val="1"/>
        </dgm:presLayoutVars>
      </dgm:prSet>
      <dgm:spPr/>
      <dgm:t>
        <a:bodyPr/>
        <a:lstStyle/>
        <a:p>
          <a:endParaRPr lang="en-US"/>
        </a:p>
      </dgm:t>
    </dgm:pt>
    <dgm:pt modelId="{E826C499-4276-4C0D-9062-834CB01CFDA0}" type="pres">
      <dgm:prSet presAssocID="{465122A6-0D7C-47E8-B6D1-34099DCD0EAD}" presName="circleA" presStyleLbl="node1" presStyleIdx="6" presStyleCnt="7"/>
      <dgm:spPr/>
    </dgm:pt>
    <dgm:pt modelId="{E2A624AA-1C2F-4FDD-B71E-9DEFEE9F185E}" type="pres">
      <dgm:prSet presAssocID="{465122A6-0D7C-47E8-B6D1-34099DCD0EAD}" presName="spaceA" presStyleCnt="0"/>
      <dgm:spPr/>
    </dgm:pt>
  </dgm:ptLst>
  <dgm:cxnLst>
    <dgm:cxn modelId="{BBEAA1AA-384A-46CB-B9C3-04D11B772B06}" srcId="{A7241DFD-6A3B-4E19-9054-4C1F8F636E18}" destId="{465122A6-0D7C-47E8-B6D1-34099DCD0EAD}" srcOrd="6" destOrd="0" parTransId="{196E7905-F2A5-49B7-B0B7-E8FCB54B113A}" sibTransId="{0BE6D4A6-E322-4058-AE09-34E2978B708E}"/>
    <dgm:cxn modelId="{4B0662BA-CC57-482D-AD72-2FC8EB7E5A12}" type="presOf" srcId="{3D26149E-E06D-49D9-8A18-7217A4091767}" destId="{EA0F69F6-F5A8-415B-A579-B311971663B7}" srcOrd="0" destOrd="0" presId="urn:microsoft.com/office/officeart/2005/8/layout/hProcess11"/>
    <dgm:cxn modelId="{8C5716EF-A312-4569-A53B-21E20E8534AA}" type="presOf" srcId="{465122A6-0D7C-47E8-B6D1-34099DCD0EAD}" destId="{AB7D53F2-0223-4CFB-8CD5-893DB0F323B2}" srcOrd="0" destOrd="0" presId="urn:microsoft.com/office/officeart/2005/8/layout/hProcess11"/>
    <dgm:cxn modelId="{8740A190-DEFF-48DC-AEED-9585A1E9B0E3}" srcId="{A7241DFD-6A3B-4E19-9054-4C1F8F636E18}" destId="{36529375-3BCE-4BD3-A3FC-0F95192ADDF5}" srcOrd="0" destOrd="0" parTransId="{75B57AE8-75EC-4FF7-A345-A7309924F1C5}" sibTransId="{55E38DCB-379E-4710-814A-4DD6824E8D20}"/>
    <dgm:cxn modelId="{FC2380A2-8C12-4B79-90AB-2410E0FA5315}" type="presOf" srcId="{DBA86575-64AE-464B-BC1F-2B41CF05F4F8}" destId="{9DFEE8AB-DFBB-4E0E-9608-A2D21D198A98}" srcOrd="0" destOrd="0" presId="urn:microsoft.com/office/officeart/2005/8/layout/hProcess11"/>
    <dgm:cxn modelId="{4F8E86EE-A684-47B2-890C-FF8169CBDC96}" srcId="{A7241DFD-6A3B-4E19-9054-4C1F8F636E18}" destId="{1A2BDF7F-4FAB-43A5-A5D8-38F2630E83D7}" srcOrd="2" destOrd="0" parTransId="{C0CEACE4-9835-4C14-BB3B-F5F5203A2937}" sibTransId="{8457998B-40DC-4E51-96B9-93AAB83D37DB}"/>
    <dgm:cxn modelId="{27B4CBDA-0E73-42D8-8919-FF3C862E3718}" type="presOf" srcId="{A7241DFD-6A3B-4E19-9054-4C1F8F636E18}" destId="{B34C9D26-277E-4CAA-8E26-2F2D6C7B8E5A}" srcOrd="0" destOrd="0" presId="urn:microsoft.com/office/officeart/2005/8/layout/hProcess11"/>
    <dgm:cxn modelId="{4F42A99C-96F9-4984-B19B-D658D9D11C02}" srcId="{A7241DFD-6A3B-4E19-9054-4C1F8F636E18}" destId="{3D26149E-E06D-49D9-8A18-7217A4091767}" srcOrd="5" destOrd="0" parTransId="{27E1291B-DF0C-415B-8ED8-27B57800EEAD}" sibTransId="{6714D35D-DEE8-4B86-AEA1-25331291EC14}"/>
    <dgm:cxn modelId="{75D84E68-7083-4741-8052-7D1D0A202E3D}" type="presOf" srcId="{5A3C80DF-832D-4240-9414-7757366DE5C1}" destId="{37F38AB8-69D3-44A7-879F-E0F5AB6EF539}" srcOrd="0" destOrd="0" presId="urn:microsoft.com/office/officeart/2005/8/layout/hProcess11"/>
    <dgm:cxn modelId="{07EF9DE0-4C98-4EA2-BC82-2EE688B191D2}" srcId="{A7241DFD-6A3B-4E19-9054-4C1F8F636E18}" destId="{DBA86575-64AE-464B-BC1F-2B41CF05F4F8}" srcOrd="4" destOrd="0" parTransId="{B3E098B7-4E8A-49CA-874B-7E2DA490A98C}" sibTransId="{5C253BC1-E467-40D2-8F8E-04917D068384}"/>
    <dgm:cxn modelId="{5FC868BD-168F-40E7-BF04-34BFA3834DA0}" type="presOf" srcId="{B2D0018C-353A-44DE-8789-76D2A94C5AA2}" destId="{A609D3AA-4FCE-4489-9C15-EC415C613E1F}" srcOrd="0" destOrd="0" presId="urn:microsoft.com/office/officeart/2005/8/layout/hProcess11"/>
    <dgm:cxn modelId="{65508AD1-51AA-4DF7-A96E-840604EBB42F}" type="presOf" srcId="{1A2BDF7F-4FAB-43A5-A5D8-38F2630E83D7}" destId="{82D0E1F9-8DEF-42FC-ACD8-396B1B66A89B}" srcOrd="0" destOrd="0" presId="urn:microsoft.com/office/officeart/2005/8/layout/hProcess11"/>
    <dgm:cxn modelId="{7C28D0E6-7610-49E8-BAE9-21E8814D403D}" srcId="{A7241DFD-6A3B-4E19-9054-4C1F8F636E18}" destId="{B2D0018C-353A-44DE-8789-76D2A94C5AA2}" srcOrd="1" destOrd="0" parTransId="{05A1F716-A133-4883-BD8C-B96FF8FC411C}" sibTransId="{3FB561B0-3701-4B5F-811C-428D27D329F4}"/>
    <dgm:cxn modelId="{F894FFA5-0974-4A3C-B7D3-D9456A05E6A7}" srcId="{A7241DFD-6A3B-4E19-9054-4C1F8F636E18}" destId="{5A3C80DF-832D-4240-9414-7757366DE5C1}" srcOrd="3" destOrd="0" parTransId="{A985DC47-A3D2-4D16-82B3-6908F9A74A92}" sibTransId="{41CC1115-B8B2-468C-ADBD-0D801FB8BF57}"/>
    <dgm:cxn modelId="{2ACD7882-0CC3-4B3D-951E-4B6965D8F59C}" type="presOf" srcId="{36529375-3BCE-4BD3-A3FC-0F95192ADDF5}" destId="{4CC8C280-37F3-40B9-8A44-2D50D3AA56B3}" srcOrd="0" destOrd="0" presId="urn:microsoft.com/office/officeart/2005/8/layout/hProcess11"/>
    <dgm:cxn modelId="{99446CF6-FD13-4334-8504-E75550DF5A37}" type="presParOf" srcId="{B34C9D26-277E-4CAA-8E26-2F2D6C7B8E5A}" destId="{872E9740-3533-40FA-A280-BD2E80B1E7A1}" srcOrd="0" destOrd="0" presId="urn:microsoft.com/office/officeart/2005/8/layout/hProcess11"/>
    <dgm:cxn modelId="{72FC2C24-8A8B-420A-A554-F8417E8CD564}" type="presParOf" srcId="{B34C9D26-277E-4CAA-8E26-2F2D6C7B8E5A}" destId="{DFD7F587-4DA9-49E4-9C54-9ADCD6605606}" srcOrd="1" destOrd="0" presId="urn:microsoft.com/office/officeart/2005/8/layout/hProcess11"/>
    <dgm:cxn modelId="{C743CE45-F0DC-4917-9E8C-D44A8EF5A89D}" type="presParOf" srcId="{DFD7F587-4DA9-49E4-9C54-9ADCD6605606}" destId="{6A6A53E4-E43C-418B-8DC9-4884D89C2A54}" srcOrd="0" destOrd="0" presId="urn:microsoft.com/office/officeart/2005/8/layout/hProcess11"/>
    <dgm:cxn modelId="{07D80CDF-75E0-4082-81B9-94D868B11C90}" type="presParOf" srcId="{6A6A53E4-E43C-418B-8DC9-4884D89C2A54}" destId="{4CC8C280-37F3-40B9-8A44-2D50D3AA56B3}" srcOrd="0" destOrd="0" presId="urn:microsoft.com/office/officeart/2005/8/layout/hProcess11"/>
    <dgm:cxn modelId="{2D3C04CE-2DF5-4E7E-A08C-624AF0146DF5}" type="presParOf" srcId="{6A6A53E4-E43C-418B-8DC9-4884D89C2A54}" destId="{BBC835C1-64F4-460C-A5F2-03F9D1CAA460}" srcOrd="1" destOrd="0" presId="urn:microsoft.com/office/officeart/2005/8/layout/hProcess11"/>
    <dgm:cxn modelId="{CC577473-DDBB-46B9-95AB-5C40B5FB17A1}" type="presParOf" srcId="{6A6A53E4-E43C-418B-8DC9-4884D89C2A54}" destId="{065BB2FF-D41A-4EE3-870F-6DC545173D99}" srcOrd="2" destOrd="0" presId="urn:microsoft.com/office/officeart/2005/8/layout/hProcess11"/>
    <dgm:cxn modelId="{7F292BE7-4AF1-4D3E-B1D9-3A9AFBD8D893}" type="presParOf" srcId="{DFD7F587-4DA9-49E4-9C54-9ADCD6605606}" destId="{3BDA04D8-757E-496D-99CA-37CBC5629773}" srcOrd="1" destOrd="0" presId="urn:microsoft.com/office/officeart/2005/8/layout/hProcess11"/>
    <dgm:cxn modelId="{823AB2D5-123D-4738-ABAF-597FD9137619}" type="presParOf" srcId="{DFD7F587-4DA9-49E4-9C54-9ADCD6605606}" destId="{B553D3B6-9905-4882-A119-C609165EB579}" srcOrd="2" destOrd="0" presId="urn:microsoft.com/office/officeart/2005/8/layout/hProcess11"/>
    <dgm:cxn modelId="{899423DA-E32D-42CB-980F-80ABDF9CCE2E}" type="presParOf" srcId="{B553D3B6-9905-4882-A119-C609165EB579}" destId="{A609D3AA-4FCE-4489-9C15-EC415C613E1F}" srcOrd="0" destOrd="0" presId="urn:microsoft.com/office/officeart/2005/8/layout/hProcess11"/>
    <dgm:cxn modelId="{F0D7BC15-424C-4570-8F21-3EFA1FD5DF9E}" type="presParOf" srcId="{B553D3B6-9905-4882-A119-C609165EB579}" destId="{774D599F-D0E1-4241-A672-AAA3E8E35812}" srcOrd="1" destOrd="0" presId="urn:microsoft.com/office/officeart/2005/8/layout/hProcess11"/>
    <dgm:cxn modelId="{62EBB9EF-83DA-404A-BA80-CDF24CAF58A3}" type="presParOf" srcId="{B553D3B6-9905-4882-A119-C609165EB579}" destId="{DF239657-40E4-4186-80AE-A7B9F39AE4B8}" srcOrd="2" destOrd="0" presId="urn:microsoft.com/office/officeart/2005/8/layout/hProcess11"/>
    <dgm:cxn modelId="{6070D431-0E02-4FB1-B568-1DF71FDEB3D4}" type="presParOf" srcId="{DFD7F587-4DA9-49E4-9C54-9ADCD6605606}" destId="{E0A661C3-FF6A-43F4-B266-CCA115B66C4F}" srcOrd="3" destOrd="0" presId="urn:microsoft.com/office/officeart/2005/8/layout/hProcess11"/>
    <dgm:cxn modelId="{D9AAA8B3-63D9-4344-8A18-3DFC2F4AD35C}" type="presParOf" srcId="{DFD7F587-4DA9-49E4-9C54-9ADCD6605606}" destId="{A989ED3D-4EF0-4574-A379-5EA6DE817196}" srcOrd="4" destOrd="0" presId="urn:microsoft.com/office/officeart/2005/8/layout/hProcess11"/>
    <dgm:cxn modelId="{C9691C49-C063-4739-86A5-64DDACAD61C1}" type="presParOf" srcId="{A989ED3D-4EF0-4574-A379-5EA6DE817196}" destId="{82D0E1F9-8DEF-42FC-ACD8-396B1B66A89B}" srcOrd="0" destOrd="0" presId="urn:microsoft.com/office/officeart/2005/8/layout/hProcess11"/>
    <dgm:cxn modelId="{2757519D-371A-4465-AE42-1B8F0159C879}" type="presParOf" srcId="{A989ED3D-4EF0-4574-A379-5EA6DE817196}" destId="{2AA2F228-E080-403F-AAD0-448C4B7E9689}" srcOrd="1" destOrd="0" presId="urn:microsoft.com/office/officeart/2005/8/layout/hProcess11"/>
    <dgm:cxn modelId="{D5A5EB1D-7E4A-4652-BC06-22B67D5B6136}" type="presParOf" srcId="{A989ED3D-4EF0-4574-A379-5EA6DE817196}" destId="{349C3554-AF0A-411F-9DFE-D2BF75E94E1D}" srcOrd="2" destOrd="0" presId="urn:microsoft.com/office/officeart/2005/8/layout/hProcess11"/>
    <dgm:cxn modelId="{0C0D3FD0-02F1-4307-A0D2-8DAE59F8C7D0}" type="presParOf" srcId="{DFD7F587-4DA9-49E4-9C54-9ADCD6605606}" destId="{953E754C-DD02-4B19-87E6-8A33380FB7FC}" srcOrd="5" destOrd="0" presId="urn:microsoft.com/office/officeart/2005/8/layout/hProcess11"/>
    <dgm:cxn modelId="{0E47ED36-AC11-4163-BBE3-1E2830982BD6}" type="presParOf" srcId="{DFD7F587-4DA9-49E4-9C54-9ADCD6605606}" destId="{B72A2B88-AC34-42FB-8AE0-2F63F4F8C16D}" srcOrd="6" destOrd="0" presId="urn:microsoft.com/office/officeart/2005/8/layout/hProcess11"/>
    <dgm:cxn modelId="{7F0E7070-A6E0-4E4C-8860-EEF19106CE0B}" type="presParOf" srcId="{B72A2B88-AC34-42FB-8AE0-2F63F4F8C16D}" destId="{37F38AB8-69D3-44A7-879F-E0F5AB6EF539}" srcOrd="0" destOrd="0" presId="urn:microsoft.com/office/officeart/2005/8/layout/hProcess11"/>
    <dgm:cxn modelId="{21284BE0-2F62-43CF-8AE7-BD4EAB9821E2}" type="presParOf" srcId="{B72A2B88-AC34-42FB-8AE0-2F63F4F8C16D}" destId="{A7F0709B-262B-4538-A023-C2F78BE1DE6C}" srcOrd="1" destOrd="0" presId="urn:microsoft.com/office/officeart/2005/8/layout/hProcess11"/>
    <dgm:cxn modelId="{C3A97E0E-882A-486D-A9DC-F91455BA1265}" type="presParOf" srcId="{B72A2B88-AC34-42FB-8AE0-2F63F4F8C16D}" destId="{87747DE8-2D59-44EF-8330-5A60AE25C8B4}" srcOrd="2" destOrd="0" presId="urn:microsoft.com/office/officeart/2005/8/layout/hProcess11"/>
    <dgm:cxn modelId="{12135154-CA42-4C8D-BF22-3177AEBF2C7D}" type="presParOf" srcId="{DFD7F587-4DA9-49E4-9C54-9ADCD6605606}" destId="{51D20624-7B30-429F-AE67-EA84B996B8B5}" srcOrd="7" destOrd="0" presId="urn:microsoft.com/office/officeart/2005/8/layout/hProcess11"/>
    <dgm:cxn modelId="{9A625A45-1D22-4F11-98E5-054520BD6F0B}" type="presParOf" srcId="{DFD7F587-4DA9-49E4-9C54-9ADCD6605606}" destId="{B6ADDED3-6208-4AD8-8C13-C105044206E0}" srcOrd="8" destOrd="0" presId="urn:microsoft.com/office/officeart/2005/8/layout/hProcess11"/>
    <dgm:cxn modelId="{72F287D0-A678-4B61-8C60-FF00484B61BF}" type="presParOf" srcId="{B6ADDED3-6208-4AD8-8C13-C105044206E0}" destId="{9DFEE8AB-DFBB-4E0E-9608-A2D21D198A98}" srcOrd="0" destOrd="0" presId="urn:microsoft.com/office/officeart/2005/8/layout/hProcess11"/>
    <dgm:cxn modelId="{05E3AD4A-90DB-4CB5-BD4C-16DF60D7673C}" type="presParOf" srcId="{B6ADDED3-6208-4AD8-8C13-C105044206E0}" destId="{1EE2DAF6-EBD9-4AE8-913E-8632E1DACBC9}" srcOrd="1" destOrd="0" presId="urn:microsoft.com/office/officeart/2005/8/layout/hProcess11"/>
    <dgm:cxn modelId="{77F2C809-30B6-4387-91BC-4B5DF5C750CD}" type="presParOf" srcId="{B6ADDED3-6208-4AD8-8C13-C105044206E0}" destId="{B1866904-5EED-45A8-964A-7D3271725267}" srcOrd="2" destOrd="0" presId="urn:microsoft.com/office/officeart/2005/8/layout/hProcess11"/>
    <dgm:cxn modelId="{83D6C65D-B0CA-4D1D-9F87-BB53B790DDA7}" type="presParOf" srcId="{DFD7F587-4DA9-49E4-9C54-9ADCD6605606}" destId="{7972812B-0159-4CD3-89EA-DA342BD0CD05}" srcOrd="9" destOrd="0" presId="urn:microsoft.com/office/officeart/2005/8/layout/hProcess11"/>
    <dgm:cxn modelId="{74F070A1-F3F0-462C-8A0B-4CD1CB4B3103}" type="presParOf" srcId="{DFD7F587-4DA9-49E4-9C54-9ADCD6605606}" destId="{3128FEB0-0E12-46DF-AEE0-A7DA0226CD4F}" srcOrd="10" destOrd="0" presId="urn:microsoft.com/office/officeart/2005/8/layout/hProcess11"/>
    <dgm:cxn modelId="{3DFDA724-2414-4F4D-BCA5-1E55969E0D12}" type="presParOf" srcId="{3128FEB0-0E12-46DF-AEE0-A7DA0226CD4F}" destId="{EA0F69F6-F5A8-415B-A579-B311971663B7}" srcOrd="0" destOrd="0" presId="urn:microsoft.com/office/officeart/2005/8/layout/hProcess11"/>
    <dgm:cxn modelId="{DBE7F8C0-4E13-46B7-B8FD-D2026C2AFE44}" type="presParOf" srcId="{3128FEB0-0E12-46DF-AEE0-A7DA0226CD4F}" destId="{D3C6E572-07DA-4F0D-AB09-404C526CE37F}" srcOrd="1" destOrd="0" presId="urn:microsoft.com/office/officeart/2005/8/layout/hProcess11"/>
    <dgm:cxn modelId="{250C985B-7606-4538-8C24-E575B6988B1D}" type="presParOf" srcId="{3128FEB0-0E12-46DF-AEE0-A7DA0226CD4F}" destId="{C8A77929-143D-43C2-A22A-20A4642B9764}" srcOrd="2" destOrd="0" presId="urn:microsoft.com/office/officeart/2005/8/layout/hProcess11"/>
    <dgm:cxn modelId="{4DC9FA07-33B9-46ED-BFAF-7C5F5D50892D}" type="presParOf" srcId="{DFD7F587-4DA9-49E4-9C54-9ADCD6605606}" destId="{D3A1C7B0-BB0B-404D-A9F6-9C080A49987E}" srcOrd="11" destOrd="0" presId="urn:microsoft.com/office/officeart/2005/8/layout/hProcess11"/>
    <dgm:cxn modelId="{3252D81C-E59E-43F3-9205-0EC16A13F8D9}" type="presParOf" srcId="{DFD7F587-4DA9-49E4-9C54-9ADCD6605606}" destId="{5E149FB5-A6C7-48B7-804A-4907344B4FF3}" srcOrd="12" destOrd="0" presId="urn:microsoft.com/office/officeart/2005/8/layout/hProcess11"/>
    <dgm:cxn modelId="{FA3DE649-4BA4-4718-A990-AD3A8E399C99}" type="presParOf" srcId="{5E149FB5-A6C7-48B7-804A-4907344B4FF3}" destId="{AB7D53F2-0223-4CFB-8CD5-893DB0F323B2}" srcOrd="0" destOrd="0" presId="urn:microsoft.com/office/officeart/2005/8/layout/hProcess11"/>
    <dgm:cxn modelId="{7E41EC15-669A-4379-8589-46E367ACFD26}" type="presParOf" srcId="{5E149FB5-A6C7-48B7-804A-4907344B4FF3}" destId="{E826C499-4276-4C0D-9062-834CB01CFDA0}" srcOrd="1" destOrd="0" presId="urn:microsoft.com/office/officeart/2005/8/layout/hProcess11"/>
    <dgm:cxn modelId="{F57B22AE-220E-4D40-8FE3-F42C516C598D}" type="presParOf" srcId="{5E149FB5-A6C7-48B7-804A-4907344B4FF3}" destId="{E2A624AA-1C2F-4FDD-B71E-9DEFEE9F185E}" srcOrd="2" destOrd="0" presId="urn:microsoft.com/office/officeart/2005/8/layout/hProcess1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7241DFD-6A3B-4E19-9054-4C1F8F636E18}" type="doc">
      <dgm:prSet loTypeId="urn:microsoft.com/office/officeart/2005/8/layout/hProcess11" loCatId="process" qsTypeId="urn:microsoft.com/office/officeart/2005/8/quickstyle/3d3" qsCatId="3D" csTypeId="urn:microsoft.com/office/officeart/2005/8/colors/accent0_1" csCatId="mainScheme" phldr="1"/>
      <dgm:spPr/>
      <dgm:t>
        <a:bodyPr/>
        <a:lstStyle/>
        <a:p>
          <a:endParaRPr lang="en-US"/>
        </a:p>
      </dgm:t>
    </dgm:pt>
    <dgm:pt modelId="{36529375-3BCE-4BD3-A3FC-0F95192ADDF5}">
      <dgm:prSet phldrT="[Text]" custT="1"/>
      <dgm:spPr/>
      <dgm:t>
        <a:bodyPr/>
        <a:lstStyle/>
        <a:p>
          <a:r>
            <a:rPr lang="en-US" sz="1600" b="1" i="1" dirty="0" smtClean="0"/>
            <a:t>baseline X</a:t>
          </a:r>
          <a:endParaRPr lang="en-US" sz="1600" b="1" i="1" dirty="0"/>
        </a:p>
      </dgm:t>
    </dgm:pt>
    <dgm:pt modelId="{75B57AE8-75EC-4FF7-A345-A7309924F1C5}" type="parTrans" cxnId="{8740A190-DEFF-48DC-AEED-9585A1E9B0E3}">
      <dgm:prSet/>
      <dgm:spPr/>
      <dgm:t>
        <a:bodyPr/>
        <a:lstStyle/>
        <a:p>
          <a:endParaRPr lang="en-US"/>
        </a:p>
      </dgm:t>
    </dgm:pt>
    <dgm:pt modelId="{55E38DCB-379E-4710-814A-4DD6824E8D20}" type="sibTrans" cxnId="{8740A190-DEFF-48DC-AEED-9585A1E9B0E3}">
      <dgm:prSet/>
      <dgm:spPr/>
      <dgm:t>
        <a:bodyPr/>
        <a:lstStyle/>
        <a:p>
          <a:endParaRPr lang="en-US"/>
        </a:p>
      </dgm:t>
    </dgm:pt>
    <dgm:pt modelId="{3D26149E-E06D-49D9-8A18-7217A4091767}">
      <dgm:prSet phldrT="[Text]" custT="1"/>
      <dgm:spPr/>
      <dgm:t>
        <a:bodyPr/>
        <a:lstStyle/>
        <a:p>
          <a:r>
            <a:rPr lang="en-US" sz="1600" dirty="0" smtClean="0"/>
            <a:t>period 5</a:t>
          </a:r>
          <a:endParaRPr lang="en-US" sz="1600" dirty="0"/>
        </a:p>
      </dgm:t>
    </dgm:pt>
    <dgm:pt modelId="{27E1291B-DF0C-415B-8ED8-27B57800EEAD}" type="parTrans" cxnId="{4F42A99C-96F9-4984-B19B-D658D9D11C02}">
      <dgm:prSet/>
      <dgm:spPr/>
      <dgm:t>
        <a:bodyPr/>
        <a:lstStyle/>
        <a:p>
          <a:endParaRPr lang="en-US"/>
        </a:p>
      </dgm:t>
    </dgm:pt>
    <dgm:pt modelId="{6714D35D-DEE8-4B86-AEA1-25331291EC14}" type="sibTrans" cxnId="{4F42A99C-96F9-4984-B19B-D658D9D11C02}">
      <dgm:prSet/>
      <dgm:spPr/>
      <dgm:t>
        <a:bodyPr/>
        <a:lstStyle/>
        <a:p>
          <a:endParaRPr lang="en-US"/>
        </a:p>
      </dgm:t>
    </dgm:pt>
    <dgm:pt modelId="{465122A6-0D7C-47E8-B6D1-34099DCD0EAD}">
      <dgm:prSet phldrT="[Text]" custT="1"/>
      <dgm:spPr/>
      <dgm:t>
        <a:bodyPr/>
        <a:lstStyle/>
        <a:p>
          <a:r>
            <a:rPr lang="en-US" sz="1600" dirty="0" smtClean="0"/>
            <a:t>period 6</a:t>
          </a:r>
          <a:endParaRPr lang="en-US" sz="1600" dirty="0"/>
        </a:p>
      </dgm:t>
    </dgm:pt>
    <dgm:pt modelId="{196E7905-F2A5-49B7-B0B7-E8FCB54B113A}" type="parTrans" cxnId="{BBEAA1AA-384A-46CB-B9C3-04D11B772B06}">
      <dgm:prSet/>
      <dgm:spPr/>
      <dgm:t>
        <a:bodyPr/>
        <a:lstStyle/>
        <a:p>
          <a:endParaRPr lang="en-US"/>
        </a:p>
      </dgm:t>
    </dgm:pt>
    <dgm:pt modelId="{0BE6D4A6-E322-4058-AE09-34E2978B708E}" type="sibTrans" cxnId="{BBEAA1AA-384A-46CB-B9C3-04D11B772B06}">
      <dgm:prSet/>
      <dgm:spPr/>
      <dgm:t>
        <a:bodyPr/>
        <a:lstStyle/>
        <a:p>
          <a:endParaRPr lang="en-US"/>
        </a:p>
      </dgm:t>
    </dgm:pt>
    <dgm:pt modelId="{B2D0018C-353A-44DE-8789-76D2A94C5AA2}">
      <dgm:prSet phldrT="[Text]" custT="1"/>
      <dgm:spPr/>
      <dgm:t>
        <a:bodyPr/>
        <a:lstStyle/>
        <a:p>
          <a:r>
            <a:rPr lang="en-US" sz="1600" dirty="0" smtClean="0"/>
            <a:t>period 1</a:t>
          </a:r>
          <a:endParaRPr lang="en-US" sz="1600" dirty="0"/>
        </a:p>
      </dgm:t>
    </dgm:pt>
    <dgm:pt modelId="{05A1F716-A133-4883-BD8C-B96FF8FC411C}" type="parTrans" cxnId="{7C28D0E6-7610-49E8-BAE9-21E8814D403D}">
      <dgm:prSet/>
      <dgm:spPr/>
      <dgm:t>
        <a:bodyPr/>
        <a:lstStyle/>
        <a:p>
          <a:endParaRPr lang="en-US"/>
        </a:p>
      </dgm:t>
    </dgm:pt>
    <dgm:pt modelId="{3FB561B0-3701-4B5F-811C-428D27D329F4}" type="sibTrans" cxnId="{7C28D0E6-7610-49E8-BAE9-21E8814D403D}">
      <dgm:prSet/>
      <dgm:spPr/>
      <dgm:t>
        <a:bodyPr/>
        <a:lstStyle/>
        <a:p>
          <a:endParaRPr lang="en-US"/>
        </a:p>
      </dgm:t>
    </dgm:pt>
    <dgm:pt modelId="{1A2BDF7F-4FAB-43A5-A5D8-38F2630E83D7}">
      <dgm:prSet phldrT="[Text]" custT="1"/>
      <dgm:spPr/>
      <dgm:t>
        <a:bodyPr/>
        <a:lstStyle/>
        <a:p>
          <a:r>
            <a:rPr lang="en-US" sz="1600" dirty="0" smtClean="0"/>
            <a:t>period 2</a:t>
          </a:r>
          <a:endParaRPr lang="en-US" sz="1600" dirty="0"/>
        </a:p>
      </dgm:t>
    </dgm:pt>
    <dgm:pt modelId="{C0CEACE4-9835-4C14-BB3B-F5F5203A2937}" type="parTrans" cxnId="{4F8E86EE-A684-47B2-890C-FF8169CBDC96}">
      <dgm:prSet/>
      <dgm:spPr/>
      <dgm:t>
        <a:bodyPr/>
        <a:lstStyle/>
        <a:p>
          <a:endParaRPr lang="en-US"/>
        </a:p>
      </dgm:t>
    </dgm:pt>
    <dgm:pt modelId="{8457998B-40DC-4E51-96B9-93AAB83D37DB}" type="sibTrans" cxnId="{4F8E86EE-A684-47B2-890C-FF8169CBDC96}">
      <dgm:prSet/>
      <dgm:spPr/>
      <dgm:t>
        <a:bodyPr/>
        <a:lstStyle/>
        <a:p>
          <a:endParaRPr lang="en-US"/>
        </a:p>
      </dgm:t>
    </dgm:pt>
    <dgm:pt modelId="{5A3C80DF-832D-4240-9414-7757366DE5C1}">
      <dgm:prSet phldrT="[Text]" custT="1"/>
      <dgm:spPr/>
      <dgm:t>
        <a:bodyPr/>
        <a:lstStyle/>
        <a:p>
          <a:r>
            <a:rPr lang="en-US" sz="1600" dirty="0" smtClean="0"/>
            <a:t>period 3</a:t>
          </a:r>
          <a:endParaRPr lang="en-US" sz="1600" dirty="0"/>
        </a:p>
      </dgm:t>
    </dgm:pt>
    <dgm:pt modelId="{A985DC47-A3D2-4D16-82B3-6908F9A74A92}" type="parTrans" cxnId="{F894FFA5-0974-4A3C-B7D3-D9456A05E6A7}">
      <dgm:prSet/>
      <dgm:spPr/>
      <dgm:t>
        <a:bodyPr/>
        <a:lstStyle/>
        <a:p>
          <a:endParaRPr lang="en-US"/>
        </a:p>
      </dgm:t>
    </dgm:pt>
    <dgm:pt modelId="{41CC1115-B8B2-468C-ADBD-0D801FB8BF57}" type="sibTrans" cxnId="{F894FFA5-0974-4A3C-B7D3-D9456A05E6A7}">
      <dgm:prSet/>
      <dgm:spPr/>
      <dgm:t>
        <a:bodyPr/>
        <a:lstStyle/>
        <a:p>
          <a:endParaRPr lang="en-US"/>
        </a:p>
      </dgm:t>
    </dgm:pt>
    <dgm:pt modelId="{DBA86575-64AE-464B-BC1F-2B41CF05F4F8}">
      <dgm:prSet phldrT="[Text]" custT="1"/>
      <dgm:spPr/>
      <dgm:t>
        <a:bodyPr/>
        <a:lstStyle/>
        <a:p>
          <a:r>
            <a:rPr lang="en-US" sz="1600" dirty="0" smtClean="0"/>
            <a:t>period 4</a:t>
          </a:r>
          <a:endParaRPr lang="en-US" sz="1600" dirty="0"/>
        </a:p>
      </dgm:t>
    </dgm:pt>
    <dgm:pt modelId="{B3E098B7-4E8A-49CA-874B-7E2DA490A98C}" type="parTrans" cxnId="{07EF9DE0-4C98-4EA2-BC82-2EE688B191D2}">
      <dgm:prSet/>
      <dgm:spPr/>
      <dgm:t>
        <a:bodyPr/>
        <a:lstStyle/>
        <a:p>
          <a:endParaRPr lang="en-US"/>
        </a:p>
      </dgm:t>
    </dgm:pt>
    <dgm:pt modelId="{5C253BC1-E467-40D2-8F8E-04917D068384}" type="sibTrans" cxnId="{07EF9DE0-4C98-4EA2-BC82-2EE688B191D2}">
      <dgm:prSet/>
      <dgm:spPr/>
      <dgm:t>
        <a:bodyPr/>
        <a:lstStyle/>
        <a:p>
          <a:endParaRPr lang="en-US"/>
        </a:p>
      </dgm:t>
    </dgm:pt>
    <dgm:pt modelId="{B34C9D26-277E-4CAA-8E26-2F2D6C7B8E5A}" type="pres">
      <dgm:prSet presAssocID="{A7241DFD-6A3B-4E19-9054-4C1F8F636E18}" presName="Name0" presStyleCnt="0">
        <dgm:presLayoutVars>
          <dgm:dir/>
          <dgm:resizeHandles val="exact"/>
        </dgm:presLayoutVars>
      </dgm:prSet>
      <dgm:spPr/>
      <dgm:t>
        <a:bodyPr/>
        <a:lstStyle/>
        <a:p>
          <a:endParaRPr lang="en-US"/>
        </a:p>
      </dgm:t>
    </dgm:pt>
    <dgm:pt modelId="{872E9740-3533-40FA-A280-BD2E80B1E7A1}" type="pres">
      <dgm:prSet presAssocID="{A7241DFD-6A3B-4E19-9054-4C1F8F636E18}" presName="arrow" presStyleLbl="bgShp" presStyleIdx="0" presStyleCnt="1"/>
      <dgm:spPr>
        <a:solidFill>
          <a:schemeClr val="accent5">
            <a:lumMod val="50000"/>
          </a:schemeClr>
        </a:solidFill>
      </dgm:spPr>
    </dgm:pt>
    <dgm:pt modelId="{DFD7F587-4DA9-49E4-9C54-9ADCD6605606}" type="pres">
      <dgm:prSet presAssocID="{A7241DFD-6A3B-4E19-9054-4C1F8F636E18}" presName="points" presStyleCnt="0"/>
      <dgm:spPr/>
    </dgm:pt>
    <dgm:pt modelId="{6A6A53E4-E43C-418B-8DC9-4884D89C2A54}" type="pres">
      <dgm:prSet presAssocID="{36529375-3BCE-4BD3-A3FC-0F95192ADDF5}" presName="compositeA" presStyleCnt="0"/>
      <dgm:spPr/>
    </dgm:pt>
    <dgm:pt modelId="{4CC8C280-37F3-40B9-8A44-2D50D3AA56B3}" type="pres">
      <dgm:prSet presAssocID="{36529375-3BCE-4BD3-A3FC-0F95192ADDF5}" presName="textA" presStyleLbl="revTx" presStyleIdx="0" presStyleCnt="7">
        <dgm:presLayoutVars>
          <dgm:bulletEnabled val="1"/>
        </dgm:presLayoutVars>
      </dgm:prSet>
      <dgm:spPr/>
      <dgm:t>
        <a:bodyPr/>
        <a:lstStyle/>
        <a:p>
          <a:endParaRPr lang="en-US"/>
        </a:p>
      </dgm:t>
    </dgm:pt>
    <dgm:pt modelId="{BBC835C1-64F4-460C-A5F2-03F9D1CAA460}" type="pres">
      <dgm:prSet presAssocID="{36529375-3BCE-4BD3-A3FC-0F95192ADDF5}" presName="circleA" presStyleLbl="node1" presStyleIdx="0" presStyleCnt="7"/>
      <dgm:spPr/>
    </dgm:pt>
    <dgm:pt modelId="{065BB2FF-D41A-4EE3-870F-6DC545173D99}" type="pres">
      <dgm:prSet presAssocID="{36529375-3BCE-4BD3-A3FC-0F95192ADDF5}" presName="spaceA" presStyleCnt="0"/>
      <dgm:spPr/>
    </dgm:pt>
    <dgm:pt modelId="{3BDA04D8-757E-496D-99CA-37CBC5629773}" type="pres">
      <dgm:prSet presAssocID="{55E38DCB-379E-4710-814A-4DD6824E8D20}" presName="space" presStyleCnt="0"/>
      <dgm:spPr/>
    </dgm:pt>
    <dgm:pt modelId="{B553D3B6-9905-4882-A119-C609165EB579}" type="pres">
      <dgm:prSet presAssocID="{B2D0018C-353A-44DE-8789-76D2A94C5AA2}" presName="compositeB" presStyleCnt="0"/>
      <dgm:spPr/>
    </dgm:pt>
    <dgm:pt modelId="{A609D3AA-4FCE-4489-9C15-EC415C613E1F}" type="pres">
      <dgm:prSet presAssocID="{B2D0018C-353A-44DE-8789-76D2A94C5AA2}" presName="textB" presStyleLbl="revTx" presStyleIdx="1" presStyleCnt="7">
        <dgm:presLayoutVars>
          <dgm:bulletEnabled val="1"/>
        </dgm:presLayoutVars>
      </dgm:prSet>
      <dgm:spPr/>
      <dgm:t>
        <a:bodyPr/>
        <a:lstStyle/>
        <a:p>
          <a:endParaRPr lang="en-US"/>
        </a:p>
      </dgm:t>
    </dgm:pt>
    <dgm:pt modelId="{774D599F-D0E1-4241-A672-AAA3E8E35812}" type="pres">
      <dgm:prSet presAssocID="{B2D0018C-353A-44DE-8789-76D2A94C5AA2}" presName="circleB" presStyleLbl="node1" presStyleIdx="1" presStyleCnt="7"/>
      <dgm:spPr/>
    </dgm:pt>
    <dgm:pt modelId="{DF239657-40E4-4186-80AE-A7B9F39AE4B8}" type="pres">
      <dgm:prSet presAssocID="{B2D0018C-353A-44DE-8789-76D2A94C5AA2}" presName="spaceB" presStyleCnt="0"/>
      <dgm:spPr/>
    </dgm:pt>
    <dgm:pt modelId="{E0A661C3-FF6A-43F4-B266-CCA115B66C4F}" type="pres">
      <dgm:prSet presAssocID="{3FB561B0-3701-4B5F-811C-428D27D329F4}" presName="space" presStyleCnt="0"/>
      <dgm:spPr/>
    </dgm:pt>
    <dgm:pt modelId="{A989ED3D-4EF0-4574-A379-5EA6DE817196}" type="pres">
      <dgm:prSet presAssocID="{1A2BDF7F-4FAB-43A5-A5D8-38F2630E83D7}" presName="compositeA" presStyleCnt="0"/>
      <dgm:spPr/>
    </dgm:pt>
    <dgm:pt modelId="{82D0E1F9-8DEF-42FC-ACD8-396B1B66A89B}" type="pres">
      <dgm:prSet presAssocID="{1A2BDF7F-4FAB-43A5-A5D8-38F2630E83D7}" presName="textA" presStyleLbl="revTx" presStyleIdx="2" presStyleCnt="7">
        <dgm:presLayoutVars>
          <dgm:bulletEnabled val="1"/>
        </dgm:presLayoutVars>
      </dgm:prSet>
      <dgm:spPr/>
      <dgm:t>
        <a:bodyPr/>
        <a:lstStyle/>
        <a:p>
          <a:endParaRPr lang="en-US"/>
        </a:p>
      </dgm:t>
    </dgm:pt>
    <dgm:pt modelId="{2AA2F228-E080-403F-AAD0-448C4B7E9689}" type="pres">
      <dgm:prSet presAssocID="{1A2BDF7F-4FAB-43A5-A5D8-38F2630E83D7}" presName="circleA" presStyleLbl="node1" presStyleIdx="2" presStyleCnt="7"/>
      <dgm:spPr/>
    </dgm:pt>
    <dgm:pt modelId="{349C3554-AF0A-411F-9DFE-D2BF75E94E1D}" type="pres">
      <dgm:prSet presAssocID="{1A2BDF7F-4FAB-43A5-A5D8-38F2630E83D7}" presName="spaceA" presStyleCnt="0"/>
      <dgm:spPr/>
    </dgm:pt>
    <dgm:pt modelId="{953E754C-DD02-4B19-87E6-8A33380FB7FC}" type="pres">
      <dgm:prSet presAssocID="{8457998B-40DC-4E51-96B9-93AAB83D37DB}" presName="space" presStyleCnt="0"/>
      <dgm:spPr/>
    </dgm:pt>
    <dgm:pt modelId="{B72A2B88-AC34-42FB-8AE0-2F63F4F8C16D}" type="pres">
      <dgm:prSet presAssocID="{5A3C80DF-832D-4240-9414-7757366DE5C1}" presName="compositeB" presStyleCnt="0"/>
      <dgm:spPr/>
    </dgm:pt>
    <dgm:pt modelId="{37F38AB8-69D3-44A7-879F-E0F5AB6EF539}" type="pres">
      <dgm:prSet presAssocID="{5A3C80DF-832D-4240-9414-7757366DE5C1}" presName="textB" presStyleLbl="revTx" presStyleIdx="3" presStyleCnt="7">
        <dgm:presLayoutVars>
          <dgm:bulletEnabled val="1"/>
        </dgm:presLayoutVars>
      </dgm:prSet>
      <dgm:spPr/>
      <dgm:t>
        <a:bodyPr/>
        <a:lstStyle/>
        <a:p>
          <a:endParaRPr lang="en-US"/>
        </a:p>
      </dgm:t>
    </dgm:pt>
    <dgm:pt modelId="{A7F0709B-262B-4538-A023-C2F78BE1DE6C}" type="pres">
      <dgm:prSet presAssocID="{5A3C80DF-832D-4240-9414-7757366DE5C1}" presName="circleB" presStyleLbl="node1" presStyleIdx="3" presStyleCnt="7"/>
      <dgm:spPr/>
    </dgm:pt>
    <dgm:pt modelId="{87747DE8-2D59-44EF-8330-5A60AE25C8B4}" type="pres">
      <dgm:prSet presAssocID="{5A3C80DF-832D-4240-9414-7757366DE5C1}" presName="spaceB" presStyleCnt="0"/>
      <dgm:spPr/>
    </dgm:pt>
    <dgm:pt modelId="{51D20624-7B30-429F-AE67-EA84B996B8B5}" type="pres">
      <dgm:prSet presAssocID="{41CC1115-B8B2-468C-ADBD-0D801FB8BF57}" presName="space" presStyleCnt="0"/>
      <dgm:spPr/>
    </dgm:pt>
    <dgm:pt modelId="{B6ADDED3-6208-4AD8-8C13-C105044206E0}" type="pres">
      <dgm:prSet presAssocID="{DBA86575-64AE-464B-BC1F-2B41CF05F4F8}" presName="compositeA" presStyleCnt="0"/>
      <dgm:spPr/>
    </dgm:pt>
    <dgm:pt modelId="{9DFEE8AB-DFBB-4E0E-9608-A2D21D198A98}" type="pres">
      <dgm:prSet presAssocID="{DBA86575-64AE-464B-BC1F-2B41CF05F4F8}" presName="textA" presStyleLbl="revTx" presStyleIdx="4" presStyleCnt="7">
        <dgm:presLayoutVars>
          <dgm:bulletEnabled val="1"/>
        </dgm:presLayoutVars>
      </dgm:prSet>
      <dgm:spPr/>
      <dgm:t>
        <a:bodyPr/>
        <a:lstStyle/>
        <a:p>
          <a:endParaRPr lang="en-US"/>
        </a:p>
      </dgm:t>
    </dgm:pt>
    <dgm:pt modelId="{1EE2DAF6-EBD9-4AE8-913E-8632E1DACBC9}" type="pres">
      <dgm:prSet presAssocID="{DBA86575-64AE-464B-BC1F-2B41CF05F4F8}" presName="circleA" presStyleLbl="node1" presStyleIdx="4" presStyleCnt="7"/>
      <dgm:spPr/>
    </dgm:pt>
    <dgm:pt modelId="{B1866904-5EED-45A8-964A-7D3271725267}" type="pres">
      <dgm:prSet presAssocID="{DBA86575-64AE-464B-BC1F-2B41CF05F4F8}" presName="spaceA" presStyleCnt="0"/>
      <dgm:spPr/>
    </dgm:pt>
    <dgm:pt modelId="{7972812B-0159-4CD3-89EA-DA342BD0CD05}" type="pres">
      <dgm:prSet presAssocID="{5C253BC1-E467-40D2-8F8E-04917D068384}" presName="space" presStyleCnt="0"/>
      <dgm:spPr/>
    </dgm:pt>
    <dgm:pt modelId="{3128FEB0-0E12-46DF-AEE0-A7DA0226CD4F}" type="pres">
      <dgm:prSet presAssocID="{3D26149E-E06D-49D9-8A18-7217A4091767}" presName="compositeB" presStyleCnt="0"/>
      <dgm:spPr/>
    </dgm:pt>
    <dgm:pt modelId="{EA0F69F6-F5A8-415B-A579-B311971663B7}" type="pres">
      <dgm:prSet presAssocID="{3D26149E-E06D-49D9-8A18-7217A4091767}" presName="textB" presStyleLbl="revTx" presStyleIdx="5" presStyleCnt="7">
        <dgm:presLayoutVars>
          <dgm:bulletEnabled val="1"/>
        </dgm:presLayoutVars>
      </dgm:prSet>
      <dgm:spPr/>
      <dgm:t>
        <a:bodyPr/>
        <a:lstStyle/>
        <a:p>
          <a:endParaRPr lang="en-US"/>
        </a:p>
      </dgm:t>
    </dgm:pt>
    <dgm:pt modelId="{D3C6E572-07DA-4F0D-AB09-404C526CE37F}" type="pres">
      <dgm:prSet presAssocID="{3D26149E-E06D-49D9-8A18-7217A4091767}" presName="circleB" presStyleLbl="node1" presStyleIdx="5" presStyleCnt="7"/>
      <dgm:spPr/>
    </dgm:pt>
    <dgm:pt modelId="{C8A77929-143D-43C2-A22A-20A4642B9764}" type="pres">
      <dgm:prSet presAssocID="{3D26149E-E06D-49D9-8A18-7217A4091767}" presName="spaceB" presStyleCnt="0"/>
      <dgm:spPr/>
    </dgm:pt>
    <dgm:pt modelId="{D3A1C7B0-BB0B-404D-A9F6-9C080A49987E}" type="pres">
      <dgm:prSet presAssocID="{6714D35D-DEE8-4B86-AEA1-25331291EC14}" presName="space" presStyleCnt="0"/>
      <dgm:spPr/>
    </dgm:pt>
    <dgm:pt modelId="{5E149FB5-A6C7-48B7-804A-4907344B4FF3}" type="pres">
      <dgm:prSet presAssocID="{465122A6-0D7C-47E8-B6D1-34099DCD0EAD}" presName="compositeA" presStyleCnt="0"/>
      <dgm:spPr/>
    </dgm:pt>
    <dgm:pt modelId="{AB7D53F2-0223-4CFB-8CD5-893DB0F323B2}" type="pres">
      <dgm:prSet presAssocID="{465122A6-0D7C-47E8-B6D1-34099DCD0EAD}" presName="textA" presStyleLbl="revTx" presStyleIdx="6" presStyleCnt="7">
        <dgm:presLayoutVars>
          <dgm:bulletEnabled val="1"/>
        </dgm:presLayoutVars>
      </dgm:prSet>
      <dgm:spPr/>
      <dgm:t>
        <a:bodyPr/>
        <a:lstStyle/>
        <a:p>
          <a:endParaRPr lang="en-US"/>
        </a:p>
      </dgm:t>
    </dgm:pt>
    <dgm:pt modelId="{E826C499-4276-4C0D-9062-834CB01CFDA0}" type="pres">
      <dgm:prSet presAssocID="{465122A6-0D7C-47E8-B6D1-34099DCD0EAD}" presName="circleA" presStyleLbl="node1" presStyleIdx="6" presStyleCnt="7"/>
      <dgm:spPr/>
    </dgm:pt>
    <dgm:pt modelId="{E2A624AA-1C2F-4FDD-B71E-9DEFEE9F185E}" type="pres">
      <dgm:prSet presAssocID="{465122A6-0D7C-47E8-B6D1-34099DCD0EAD}" presName="spaceA" presStyleCnt="0"/>
      <dgm:spPr/>
    </dgm:pt>
  </dgm:ptLst>
  <dgm:cxnLst>
    <dgm:cxn modelId="{145D55E9-4467-434B-973A-3F3EFD7D24F9}" type="presOf" srcId="{1A2BDF7F-4FAB-43A5-A5D8-38F2630E83D7}" destId="{82D0E1F9-8DEF-42FC-ACD8-396B1B66A89B}" srcOrd="0" destOrd="0" presId="urn:microsoft.com/office/officeart/2005/8/layout/hProcess11"/>
    <dgm:cxn modelId="{3F797148-B3EA-4F76-96EF-DC92BC07B9B8}" type="presOf" srcId="{B2D0018C-353A-44DE-8789-76D2A94C5AA2}" destId="{A609D3AA-4FCE-4489-9C15-EC415C613E1F}" srcOrd="0" destOrd="0" presId="urn:microsoft.com/office/officeart/2005/8/layout/hProcess11"/>
    <dgm:cxn modelId="{4F8E86EE-A684-47B2-890C-FF8169CBDC96}" srcId="{A7241DFD-6A3B-4E19-9054-4C1F8F636E18}" destId="{1A2BDF7F-4FAB-43A5-A5D8-38F2630E83D7}" srcOrd="2" destOrd="0" parTransId="{C0CEACE4-9835-4C14-BB3B-F5F5203A2937}" sibTransId="{8457998B-40DC-4E51-96B9-93AAB83D37DB}"/>
    <dgm:cxn modelId="{07EF9DE0-4C98-4EA2-BC82-2EE688B191D2}" srcId="{A7241DFD-6A3B-4E19-9054-4C1F8F636E18}" destId="{DBA86575-64AE-464B-BC1F-2B41CF05F4F8}" srcOrd="4" destOrd="0" parTransId="{B3E098B7-4E8A-49CA-874B-7E2DA490A98C}" sibTransId="{5C253BC1-E467-40D2-8F8E-04917D068384}"/>
    <dgm:cxn modelId="{54EA7CFA-6D17-4718-8E03-A252979811F3}" type="presOf" srcId="{DBA86575-64AE-464B-BC1F-2B41CF05F4F8}" destId="{9DFEE8AB-DFBB-4E0E-9608-A2D21D198A98}" srcOrd="0" destOrd="0" presId="urn:microsoft.com/office/officeart/2005/8/layout/hProcess11"/>
    <dgm:cxn modelId="{7C28D0E6-7610-49E8-BAE9-21E8814D403D}" srcId="{A7241DFD-6A3B-4E19-9054-4C1F8F636E18}" destId="{B2D0018C-353A-44DE-8789-76D2A94C5AA2}" srcOrd="1" destOrd="0" parTransId="{05A1F716-A133-4883-BD8C-B96FF8FC411C}" sibTransId="{3FB561B0-3701-4B5F-811C-428D27D329F4}"/>
    <dgm:cxn modelId="{77D60853-16DE-41F5-8028-620B880C379A}" type="presOf" srcId="{3D26149E-E06D-49D9-8A18-7217A4091767}" destId="{EA0F69F6-F5A8-415B-A579-B311971663B7}" srcOrd="0" destOrd="0" presId="urn:microsoft.com/office/officeart/2005/8/layout/hProcess11"/>
    <dgm:cxn modelId="{E84574BC-8DCC-43DC-89A4-6B41651BAE49}" type="presOf" srcId="{36529375-3BCE-4BD3-A3FC-0F95192ADDF5}" destId="{4CC8C280-37F3-40B9-8A44-2D50D3AA56B3}" srcOrd="0" destOrd="0" presId="urn:microsoft.com/office/officeart/2005/8/layout/hProcess11"/>
    <dgm:cxn modelId="{939236F4-8EF3-4090-ABD4-FFAC4E4A0BF4}" type="presOf" srcId="{465122A6-0D7C-47E8-B6D1-34099DCD0EAD}" destId="{AB7D53F2-0223-4CFB-8CD5-893DB0F323B2}" srcOrd="0" destOrd="0" presId="urn:microsoft.com/office/officeart/2005/8/layout/hProcess11"/>
    <dgm:cxn modelId="{8740A190-DEFF-48DC-AEED-9585A1E9B0E3}" srcId="{A7241DFD-6A3B-4E19-9054-4C1F8F636E18}" destId="{36529375-3BCE-4BD3-A3FC-0F95192ADDF5}" srcOrd="0" destOrd="0" parTransId="{75B57AE8-75EC-4FF7-A345-A7309924F1C5}" sibTransId="{55E38DCB-379E-4710-814A-4DD6824E8D20}"/>
    <dgm:cxn modelId="{BBEAA1AA-384A-46CB-B9C3-04D11B772B06}" srcId="{A7241DFD-6A3B-4E19-9054-4C1F8F636E18}" destId="{465122A6-0D7C-47E8-B6D1-34099DCD0EAD}" srcOrd="6" destOrd="0" parTransId="{196E7905-F2A5-49B7-B0B7-E8FCB54B113A}" sibTransId="{0BE6D4A6-E322-4058-AE09-34E2978B708E}"/>
    <dgm:cxn modelId="{F894FFA5-0974-4A3C-B7D3-D9456A05E6A7}" srcId="{A7241DFD-6A3B-4E19-9054-4C1F8F636E18}" destId="{5A3C80DF-832D-4240-9414-7757366DE5C1}" srcOrd="3" destOrd="0" parTransId="{A985DC47-A3D2-4D16-82B3-6908F9A74A92}" sibTransId="{41CC1115-B8B2-468C-ADBD-0D801FB8BF57}"/>
    <dgm:cxn modelId="{AAE21406-34D4-448D-9807-0CC852A2A7BA}" type="presOf" srcId="{5A3C80DF-832D-4240-9414-7757366DE5C1}" destId="{37F38AB8-69D3-44A7-879F-E0F5AB6EF539}" srcOrd="0" destOrd="0" presId="urn:microsoft.com/office/officeart/2005/8/layout/hProcess11"/>
    <dgm:cxn modelId="{4F42A99C-96F9-4984-B19B-D658D9D11C02}" srcId="{A7241DFD-6A3B-4E19-9054-4C1F8F636E18}" destId="{3D26149E-E06D-49D9-8A18-7217A4091767}" srcOrd="5" destOrd="0" parTransId="{27E1291B-DF0C-415B-8ED8-27B57800EEAD}" sibTransId="{6714D35D-DEE8-4B86-AEA1-25331291EC14}"/>
    <dgm:cxn modelId="{29DA37CD-A378-4645-9523-C07234BEB633}" type="presOf" srcId="{A7241DFD-6A3B-4E19-9054-4C1F8F636E18}" destId="{B34C9D26-277E-4CAA-8E26-2F2D6C7B8E5A}" srcOrd="0" destOrd="0" presId="urn:microsoft.com/office/officeart/2005/8/layout/hProcess11"/>
    <dgm:cxn modelId="{59CE1686-C687-4A0B-A99A-3C3E64C49ABB}" type="presParOf" srcId="{B34C9D26-277E-4CAA-8E26-2F2D6C7B8E5A}" destId="{872E9740-3533-40FA-A280-BD2E80B1E7A1}" srcOrd="0" destOrd="0" presId="urn:microsoft.com/office/officeart/2005/8/layout/hProcess11"/>
    <dgm:cxn modelId="{F35E245E-176F-4414-A3AF-DF701BFFB92F}" type="presParOf" srcId="{B34C9D26-277E-4CAA-8E26-2F2D6C7B8E5A}" destId="{DFD7F587-4DA9-49E4-9C54-9ADCD6605606}" srcOrd="1" destOrd="0" presId="urn:microsoft.com/office/officeart/2005/8/layout/hProcess11"/>
    <dgm:cxn modelId="{8B7EA66A-120D-41D1-95D1-802ADC823E54}" type="presParOf" srcId="{DFD7F587-4DA9-49E4-9C54-9ADCD6605606}" destId="{6A6A53E4-E43C-418B-8DC9-4884D89C2A54}" srcOrd="0" destOrd="0" presId="urn:microsoft.com/office/officeart/2005/8/layout/hProcess11"/>
    <dgm:cxn modelId="{0A99538A-6737-4E86-B0C4-95D95B8BA8D3}" type="presParOf" srcId="{6A6A53E4-E43C-418B-8DC9-4884D89C2A54}" destId="{4CC8C280-37F3-40B9-8A44-2D50D3AA56B3}" srcOrd="0" destOrd="0" presId="urn:microsoft.com/office/officeart/2005/8/layout/hProcess11"/>
    <dgm:cxn modelId="{1A4769FE-1DE5-4A3A-B294-9F92F7F663C3}" type="presParOf" srcId="{6A6A53E4-E43C-418B-8DC9-4884D89C2A54}" destId="{BBC835C1-64F4-460C-A5F2-03F9D1CAA460}" srcOrd="1" destOrd="0" presId="urn:microsoft.com/office/officeart/2005/8/layout/hProcess11"/>
    <dgm:cxn modelId="{E72E055B-8846-48FA-BE3F-9262E2474D64}" type="presParOf" srcId="{6A6A53E4-E43C-418B-8DC9-4884D89C2A54}" destId="{065BB2FF-D41A-4EE3-870F-6DC545173D99}" srcOrd="2" destOrd="0" presId="urn:microsoft.com/office/officeart/2005/8/layout/hProcess11"/>
    <dgm:cxn modelId="{975FC4B9-AA00-4003-AB60-56EE642BDABE}" type="presParOf" srcId="{DFD7F587-4DA9-49E4-9C54-9ADCD6605606}" destId="{3BDA04D8-757E-496D-99CA-37CBC5629773}" srcOrd="1" destOrd="0" presId="urn:microsoft.com/office/officeart/2005/8/layout/hProcess11"/>
    <dgm:cxn modelId="{AD1327BC-CBC7-4752-BD1D-082CDF3D48F2}" type="presParOf" srcId="{DFD7F587-4DA9-49E4-9C54-9ADCD6605606}" destId="{B553D3B6-9905-4882-A119-C609165EB579}" srcOrd="2" destOrd="0" presId="urn:microsoft.com/office/officeart/2005/8/layout/hProcess11"/>
    <dgm:cxn modelId="{907CBF19-E02F-4865-8470-E1B017C7DEF5}" type="presParOf" srcId="{B553D3B6-9905-4882-A119-C609165EB579}" destId="{A609D3AA-4FCE-4489-9C15-EC415C613E1F}" srcOrd="0" destOrd="0" presId="urn:microsoft.com/office/officeart/2005/8/layout/hProcess11"/>
    <dgm:cxn modelId="{86897D80-9847-44CE-B777-04F212589A67}" type="presParOf" srcId="{B553D3B6-9905-4882-A119-C609165EB579}" destId="{774D599F-D0E1-4241-A672-AAA3E8E35812}" srcOrd="1" destOrd="0" presId="urn:microsoft.com/office/officeart/2005/8/layout/hProcess11"/>
    <dgm:cxn modelId="{1E21CBDB-F536-4B11-938D-C00A84B175E4}" type="presParOf" srcId="{B553D3B6-9905-4882-A119-C609165EB579}" destId="{DF239657-40E4-4186-80AE-A7B9F39AE4B8}" srcOrd="2" destOrd="0" presId="urn:microsoft.com/office/officeart/2005/8/layout/hProcess11"/>
    <dgm:cxn modelId="{58CE6C40-602D-45F7-A371-55E1A0927F3C}" type="presParOf" srcId="{DFD7F587-4DA9-49E4-9C54-9ADCD6605606}" destId="{E0A661C3-FF6A-43F4-B266-CCA115B66C4F}" srcOrd="3" destOrd="0" presId="urn:microsoft.com/office/officeart/2005/8/layout/hProcess11"/>
    <dgm:cxn modelId="{DDABCD91-44CA-4634-BAD7-59A93C6D1DE9}" type="presParOf" srcId="{DFD7F587-4DA9-49E4-9C54-9ADCD6605606}" destId="{A989ED3D-4EF0-4574-A379-5EA6DE817196}" srcOrd="4" destOrd="0" presId="urn:microsoft.com/office/officeart/2005/8/layout/hProcess11"/>
    <dgm:cxn modelId="{50FFC665-0132-42D2-8FA6-6215B4269A47}" type="presParOf" srcId="{A989ED3D-4EF0-4574-A379-5EA6DE817196}" destId="{82D0E1F9-8DEF-42FC-ACD8-396B1B66A89B}" srcOrd="0" destOrd="0" presId="urn:microsoft.com/office/officeart/2005/8/layout/hProcess11"/>
    <dgm:cxn modelId="{823B1648-7363-4458-8F5A-AD5CFEFDF83F}" type="presParOf" srcId="{A989ED3D-4EF0-4574-A379-5EA6DE817196}" destId="{2AA2F228-E080-403F-AAD0-448C4B7E9689}" srcOrd="1" destOrd="0" presId="urn:microsoft.com/office/officeart/2005/8/layout/hProcess11"/>
    <dgm:cxn modelId="{BE2C2C3F-8666-4CBC-AE91-1D163D5C66E3}" type="presParOf" srcId="{A989ED3D-4EF0-4574-A379-5EA6DE817196}" destId="{349C3554-AF0A-411F-9DFE-D2BF75E94E1D}" srcOrd="2" destOrd="0" presId="urn:microsoft.com/office/officeart/2005/8/layout/hProcess11"/>
    <dgm:cxn modelId="{6A419153-F63E-4009-B1D0-9135C1F5FBAF}" type="presParOf" srcId="{DFD7F587-4DA9-49E4-9C54-9ADCD6605606}" destId="{953E754C-DD02-4B19-87E6-8A33380FB7FC}" srcOrd="5" destOrd="0" presId="urn:microsoft.com/office/officeart/2005/8/layout/hProcess11"/>
    <dgm:cxn modelId="{BED1C7EF-1AB4-400F-9FCB-67634C96104A}" type="presParOf" srcId="{DFD7F587-4DA9-49E4-9C54-9ADCD6605606}" destId="{B72A2B88-AC34-42FB-8AE0-2F63F4F8C16D}" srcOrd="6" destOrd="0" presId="urn:microsoft.com/office/officeart/2005/8/layout/hProcess11"/>
    <dgm:cxn modelId="{9AFFC6DA-9DEE-4D4E-813B-9433FF5CAFF5}" type="presParOf" srcId="{B72A2B88-AC34-42FB-8AE0-2F63F4F8C16D}" destId="{37F38AB8-69D3-44A7-879F-E0F5AB6EF539}" srcOrd="0" destOrd="0" presId="urn:microsoft.com/office/officeart/2005/8/layout/hProcess11"/>
    <dgm:cxn modelId="{71E62FFC-5859-404A-B76F-EF0233747C16}" type="presParOf" srcId="{B72A2B88-AC34-42FB-8AE0-2F63F4F8C16D}" destId="{A7F0709B-262B-4538-A023-C2F78BE1DE6C}" srcOrd="1" destOrd="0" presId="urn:microsoft.com/office/officeart/2005/8/layout/hProcess11"/>
    <dgm:cxn modelId="{37223FF9-482A-4894-AC7A-E0BD4C0F3A1A}" type="presParOf" srcId="{B72A2B88-AC34-42FB-8AE0-2F63F4F8C16D}" destId="{87747DE8-2D59-44EF-8330-5A60AE25C8B4}" srcOrd="2" destOrd="0" presId="urn:microsoft.com/office/officeart/2005/8/layout/hProcess11"/>
    <dgm:cxn modelId="{083EDC0D-EF8A-4FC5-B999-2761A24913A8}" type="presParOf" srcId="{DFD7F587-4DA9-49E4-9C54-9ADCD6605606}" destId="{51D20624-7B30-429F-AE67-EA84B996B8B5}" srcOrd="7" destOrd="0" presId="urn:microsoft.com/office/officeart/2005/8/layout/hProcess11"/>
    <dgm:cxn modelId="{ACEB68D4-627A-4313-995E-900D080C2A8D}" type="presParOf" srcId="{DFD7F587-4DA9-49E4-9C54-9ADCD6605606}" destId="{B6ADDED3-6208-4AD8-8C13-C105044206E0}" srcOrd="8" destOrd="0" presId="urn:microsoft.com/office/officeart/2005/8/layout/hProcess11"/>
    <dgm:cxn modelId="{6B17B195-F447-41BC-AE6C-EAA58538FA6A}" type="presParOf" srcId="{B6ADDED3-6208-4AD8-8C13-C105044206E0}" destId="{9DFEE8AB-DFBB-4E0E-9608-A2D21D198A98}" srcOrd="0" destOrd="0" presId="urn:microsoft.com/office/officeart/2005/8/layout/hProcess11"/>
    <dgm:cxn modelId="{DAECF170-AD95-4AC1-ADFE-1DFD7F441B80}" type="presParOf" srcId="{B6ADDED3-6208-4AD8-8C13-C105044206E0}" destId="{1EE2DAF6-EBD9-4AE8-913E-8632E1DACBC9}" srcOrd="1" destOrd="0" presId="urn:microsoft.com/office/officeart/2005/8/layout/hProcess11"/>
    <dgm:cxn modelId="{EEC87E10-7652-46E5-B6CF-552DAA0DF8AA}" type="presParOf" srcId="{B6ADDED3-6208-4AD8-8C13-C105044206E0}" destId="{B1866904-5EED-45A8-964A-7D3271725267}" srcOrd="2" destOrd="0" presId="urn:microsoft.com/office/officeart/2005/8/layout/hProcess11"/>
    <dgm:cxn modelId="{14E9A4E3-02B9-4DE1-8EFB-7FE31B463562}" type="presParOf" srcId="{DFD7F587-4DA9-49E4-9C54-9ADCD6605606}" destId="{7972812B-0159-4CD3-89EA-DA342BD0CD05}" srcOrd="9" destOrd="0" presId="urn:microsoft.com/office/officeart/2005/8/layout/hProcess11"/>
    <dgm:cxn modelId="{1DC24E43-E052-433B-B142-464E905457D6}" type="presParOf" srcId="{DFD7F587-4DA9-49E4-9C54-9ADCD6605606}" destId="{3128FEB0-0E12-46DF-AEE0-A7DA0226CD4F}" srcOrd="10" destOrd="0" presId="urn:microsoft.com/office/officeart/2005/8/layout/hProcess11"/>
    <dgm:cxn modelId="{4A1D39BC-2EEA-4CB3-B4EF-14C968791F4C}" type="presParOf" srcId="{3128FEB0-0E12-46DF-AEE0-A7DA0226CD4F}" destId="{EA0F69F6-F5A8-415B-A579-B311971663B7}" srcOrd="0" destOrd="0" presId="urn:microsoft.com/office/officeart/2005/8/layout/hProcess11"/>
    <dgm:cxn modelId="{33E2EEA0-6C27-4BAE-AE42-D8DB634A468C}" type="presParOf" srcId="{3128FEB0-0E12-46DF-AEE0-A7DA0226CD4F}" destId="{D3C6E572-07DA-4F0D-AB09-404C526CE37F}" srcOrd="1" destOrd="0" presId="urn:microsoft.com/office/officeart/2005/8/layout/hProcess11"/>
    <dgm:cxn modelId="{941DCF77-4C4A-4F7C-86B8-7C939A796797}" type="presParOf" srcId="{3128FEB0-0E12-46DF-AEE0-A7DA0226CD4F}" destId="{C8A77929-143D-43C2-A22A-20A4642B9764}" srcOrd="2" destOrd="0" presId="urn:microsoft.com/office/officeart/2005/8/layout/hProcess11"/>
    <dgm:cxn modelId="{0C61D83C-9A3D-44A1-A5C2-16AD6587B62D}" type="presParOf" srcId="{DFD7F587-4DA9-49E4-9C54-9ADCD6605606}" destId="{D3A1C7B0-BB0B-404D-A9F6-9C080A49987E}" srcOrd="11" destOrd="0" presId="urn:microsoft.com/office/officeart/2005/8/layout/hProcess11"/>
    <dgm:cxn modelId="{2EBB0271-6C04-4B82-BCE7-860773D6A793}" type="presParOf" srcId="{DFD7F587-4DA9-49E4-9C54-9ADCD6605606}" destId="{5E149FB5-A6C7-48B7-804A-4907344B4FF3}" srcOrd="12" destOrd="0" presId="urn:microsoft.com/office/officeart/2005/8/layout/hProcess11"/>
    <dgm:cxn modelId="{00150DDD-C346-4657-84B9-2454BFCE9ACB}" type="presParOf" srcId="{5E149FB5-A6C7-48B7-804A-4907344B4FF3}" destId="{AB7D53F2-0223-4CFB-8CD5-893DB0F323B2}" srcOrd="0" destOrd="0" presId="urn:microsoft.com/office/officeart/2005/8/layout/hProcess11"/>
    <dgm:cxn modelId="{9FEABEDA-DEF3-44F7-B350-ED4B9D7B346D}" type="presParOf" srcId="{5E149FB5-A6C7-48B7-804A-4907344B4FF3}" destId="{E826C499-4276-4C0D-9062-834CB01CFDA0}" srcOrd="1" destOrd="0" presId="urn:microsoft.com/office/officeart/2005/8/layout/hProcess11"/>
    <dgm:cxn modelId="{3A8F8AC7-B66D-4D51-888F-A6E543A90570}" type="presParOf" srcId="{5E149FB5-A6C7-48B7-804A-4907344B4FF3}" destId="{E2A624AA-1C2F-4FDD-B71E-9DEFEE9F185E}" srcOrd="2" destOrd="0" presId="urn:microsoft.com/office/officeart/2005/8/layout/hProcess1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1048D77-9ED0-4F44-AE70-610DA89C5321}" type="doc">
      <dgm:prSet loTypeId="urn:microsoft.com/office/officeart/2008/layout/CircleAccentTimeline" loCatId="process" qsTypeId="urn:microsoft.com/office/officeart/2005/8/quickstyle/simple1" qsCatId="simple" csTypeId="urn:microsoft.com/office/officeart/2005/8/colors/accent2_2" csCatId="accent2" phldr="1"/>
      <dgm:spPr/>
      <dgm:t>
        <a:bodyPr/>
        <a:lstStyle/>
        <a:p>
          <a:endParaRPr lang="en-US"/>
        </a:p>
      </dgm:t>
    </dgm:pt>
    <dgm:pt modelId="{749FF1EA-3079-4A40-8D7F-AB2B808BADEE}">
      <dgm:prSet phldrT="[Text]" custT="1"/>
      <dgm:spPr/>
      <dgm:t>
        <a:bodyPr/>
        <a:lstStyle/>
        <a:p>
          <a:pPr algn="ctr"/>
          <a:r>
            <a:rPr lang="en-US" sz="1650" b="1" smtClean="0">
              <a:solidFill>
                <a:schemeClr val="tx1"/>
              </a:solidFill>
            </a:rPr>
            <a:t>Maltreatment Recurrence</a:t>
          </a:r>
          <a:endParaRPr lang="en-US" sz="1650" b="1" dirty="0">
            <a:solidFill>
              <a:schemeClr val="tx1"/>
            </a:solidFill>
          </a:endParaRPr>
        </a:p>
      </dgm:t>
    </dgm:pt>
    <dgm:pt modelId="{96FF696E-819E-4C2B-BF79-8DD177CC5D8C}" type="parTrans" cxnId="{EA658152-BB01-4053-9852-481E4E650D7A}">
      <dgm:prSet/>
      <dgm:spPr/>
      <dgm:t>
        <a:bodyPr/>
        <a:lstStyle/>
        <a:p>
          <a:endParaRPr lang="en-US"/>
        </a:p>
      </dgm:t>
    </dgm:pt>
    <dgm:pt modelId="{2F473ED3-11FB-4B4C-B54C-934F0E43122D}" type="sibTrans" cxnId="{EA658152-BB01-4053-9852-481E4E650D7A}">
      <dgm:prSet/>
      <dgm:spPr/>
      <dgm:t>
        <a:bodyPr/>
        <a:lstStyle/>
        <a:p>
          <a:endParaRPr lang="en-US"/>
        </a:p>
      </dgm:t>
    </dgm:pt>
    <dgm:pt modelId="{A95B44B9-DF9E-434E-8C71-E98EE6081CCD}">
      <dgm:prSet phldrT="[Text]" custT="1"/>
      <dgm:spPr/>
      <dgm:t>
        <a:bodyPr/>
        <a:lstStyle/>
        <a:p>
          <a:pPr algn="ctr"/>
          <a:r>
            <a:rPr lang="en-US" sz="1650" b="1" dirty="0" smtClean="0">
              <a:solidFill>
                <a:schemeClr val="tx1"/>
              </a:solidFill>
            </a:rPr>
            <a:t>Entry to Care</a:t>
          </a:r>
          <a:endParaRPr lang="en-US" sz="1650" b="1" dirty="0">
            <a:solidFill>
              <a:schemeClr val="tx1"/>
            </a:solidFill>
          </a:endParaRPr>
        </a:p>
      </dgm:t>
    </dgm:pt>
    <dgm:pt modelId="{5B73B41B-DF33-4885-998B-24557DF25978}" type="parTrans" cxnId="{0CF93312-86AD-4173-A21E-837DAAC2D5B3}">
      <dgm:prSet/>
      <dgm:spPr/>
      <dgm:t>
        <a:bodyPr/>
        <a:lstStyle/>
        <a:p>
          <a:endParaRPr lang="en-US"/>
        </a:p>
      </dgm:t>
    </dgm:pt>
    <dgm:pt modelId="{D5649510-197E-4B6D-B1F7-0D79A9811E19}" type="sibTrans" cxnId="{0CF93312-86AD-4173-A21E-837DAAC2D5B3}">
      <dgm:prSet/>
      <dgm:spPr/>
      <dgm:t>
        <a:bodyPr/>
        <a:lstStyle/>
        <a:p>
          <a:endParaRPr lang="en-US"/>
        </a:p>
      </dgm:t>
    </dgm:pt>
    <dgm:pt modelId="{E3A683FC-236F-4F40-B170-B9F9994C5A1B}">
      <dgm:prSet phldrT="[Text]" custT="1"/>
      <dgm:spPr/>
      <dgm:t>
        <a:bodyPr/>
        <a:lstStyle/>
        <a:p>
          <a:pPr algn="ctr"/>
          <a:r>
            <a:rPr lang="en-US" sz="1650" b="1" dirty="0" smtClean="0">
              <a:solidFill>
                <a:schemeClr val="tx1"/>
              </a:solidFill>
            </a:rPr>
            <a:t>Abuse in Care</a:t>
          </a:r>
          <a:endParaRPr lang="en-US" sz="1650" b="1" dirty="0">
            <a:solidFill>
              <a:schemeClr val="tx1"/>
            </a:solidFill>
          </a:endParaRPr>
        </a:p>
      </dgm:t>
    </dgm:pt>
    <dgm:pt modelId="{1FF01498-486A-41A8-8CEB-5AD456A12E26}" type="parTrans" cxnId="{5B9B27B7-C600-43C2-83EF-C0D92B435535}">
      <dgm:prSet/>
      <dgm:spPr/>
      <dgm:t>
        <a:bodyPr/>
        <a:lstStyle/>
        <a:p>
          <a:endParaRPr lang="en-US"/>
        </a:p>
      </dgm:t>
    </dgm:pt>
    <dgm:pt modelId="{233C7CE8-953C-45BA-BF21-FDCD8D22DEAD}" type="sibTrans" cxnId="{5B9B27B7-C600-43C2-83EF-C0D92B435535}">
      <dgm:prSet/>
      <dgm:spPr/>
      <dgm:t>
        <a:bodyPr/>
        <a:lstStyle/>
        <a:p>
          <a:endParaRPr lang="en-US"/>
        </a:p>
      </dgm:t>
    </dgm:pt>
    <dgm:pt modelId="{8D1F3489-5FE9-4454-B4BD-2E4D96598E92}">
      <dgm:prSet phldrT="[Text]" custT="1"/>
      <dgm:spPr/>
      <dgm:t>
        <a:bodyPr/>
        <a:lstStyle/>
        <a:p>
          <a:pPr algn="ctr"/>
          <a:r>
            <a:rPr lang="en-US" sz="1650" b="1" dirty="0" smtClean="0">
              <a:solidFill>
                <a:schemeClr val="tx1"/>
              </a:solidFill>
            </a:rPr>
            <a:t>Placement Stability</a:t>
          </a:r>
          <a:endParaRPr lang="en-US" sz="1650" b="1" dirty="0">
            <a:solidFill>
              <a:schemeClr val="tx1"/>
            </a:solidFill>
          </a:endParaRPr>
        </a:p>
      </dgm:t>
    </dgm:pt>
    <dgm:pt modelId="{5CB838C7-5B3A-4A3E-A075-AD43E539F9A3}" type="parTrans" cxnId="{91443F13-DC33-40CB-B0DE-64A122EE9CEB}">
      <dgm:prSet/>
      <dgm:spPr/>
      <dgm:t>
        <a:bodyPr/>
        <a:lstStyle/>
        <a:p>
          <a:endParaRPr lang="en-US"/>
        </a:p>
      </dgm:t>
    </dgm:pt>
    <dgm:pt modelId="{A85EBEFA-FB04-4AF1-8E7E-3B14CCABAF41}" type="sibTrans" cxnId="{91443F13-DC33-40CB-B0DE-64A122EE9CEB}">
      <dgm:prSet/>
      <dgm:spPr/>
      <dgm:t>
        <a:bodyPr/>
        <a:lstStyle/>
        <a:p>
          <a:endParaRPr lang="en-US"/>
        </a:p>
      </dgm:t>
    </dgm:pt>
    <dgm:pt modelId="{BBA4D558-2E01-4195-823B-0C364B665C15}">
      <dgm:prSet phldrT="[Text]" custT="1"/>
      <dgm:spPr/>
      <dgm:t>
        <a:bodyPr/>
        <a:lstStyle/>
        <a:p>
          <a:r>
            <a:rPr lang="en-US" sz="1650" b="1" dirty="0" smtClean="0">
              <a:solidFill>
                <a:schemeClr val="tx1"/>
              </a:solidFill>
            </a:rPr>
            <a:t>Length of Stay</a:t>
          </a:r>
          <a:endParaRPr lang="en-US" sz="1650" b="1" dirty="0">
            <a:solidFill>
              <a:schemeClr val="tx1"/>
            </a:solidFill>
          </a:endParaRPr>
        </a:p>
      </dgm:t>
    </dgm:pt>
    <dgm:pt modelId="{7A795BEE-1E2A-44FF-B571-7E6592DB4DD6}" type="parTrans" cxnId="{5D51DC93-74A8-4651-A9AD-559F9C1093BA}">
      <dgm:prSet/>
      <dgm:spPr/>
      <dgm:t>
        <a:bodyPr/>
        <a:lstStyle/>
        <a:p>
          <a:endParaRPr lang="en-US"/>
        </a:p>
      </dgm:t>
    </dgm:pt>
    <dgm:pt modelId="{10434F1C-9DB5-43D8-B08C-D8014340CCED}" type="sibTrans" cxnId="{5D51DC93-74A8-4651-A9AD-559F9C1093BA}">
      <dgm:prSet/>
      <dgm:spPr/>
      <dgm:t>
        <a:bodyPr/>
        <a:lstStyle/>
        <a:p>
          <a:endParaRPr lang="en-US"/>
        </a:p>
      </dgm:t>
    </dgm:pt>
    <dgm:pt modelId="{2CECA51D-7F5B-4819-B4C9-4F5189C16CF2}">
      <dgm:prSet phldrT="[Text]" custT="1"/>
      <dgm:spPr/>
      <dgm:t>
        <a:bodyPr/>
        <a:lstStyle/>
        <a:p>
          <a:pPr algn="ctr"/>
          <a:r>
            <a:rPr lang="en-US" sz="1650" b="1" dirty="0" smtClean="0">
              <a:solidFill>
                <a:schemeClr val="tx1"/>
              </a:solidFill>
            </a:rPr>
            <a:t>Exits to Permanency</a:t>
          </a:r>
          <a:endParaRPr lang="en-US" sz="1650" b="1" dirty="0">
            <a:solidFill>
              <a:schemeClr val="tx1"/>
            </a:solidFill>
          </a:endParaRPr>
        </a:p>
      </dgm:t>
    </dgm:pt>
    <dgm:pt modelId="{E68526C1-687B-4695-B7B2-E09FC2B1B235}" type="parTrans" cxnId="{C1A0567D-C7C9-47FE-816C-1DA937B76EFA}">
      <dgm:prSet/>
      <dgm:spPr/>
      <dgm:t>
        <a:bodyPr/>
        <a:lstStyle/>
        <a:p>
          <a:endParaRPr lang="en-US"/>
        </a:p>
      </dgm:t>
    </dgm:pt>
    <dgm:pt modelId="{69006FD4-D5D3-499D-BF3A-8646058DC32D}" type="sibTrans" cxnId="{C1A0567D-C7C9-47FE-816C-1DA937B76EFA}">
      <dgm:prSet/>
      <dgm:spPr/>
      <dgm:t>
        <a:bodyPr/>
        <a:lstStyle/>
        <a:p>
          <a:endParaRPr lang="en-US"/>
        </a:p>
      </dgm:t>
    </dgm:pt>
    <dgm:pt modelId="{CA807E95-243E-46B9-B69B-5E9EC757B4DA}">
      <dgm:prSet phldrT="[Text]" custT="1"/>
      <dgm:spPr/>
      <dgm:t>
        <a:bodyPr/>
        <a:lstStyle/>
        <a:p>
          <a:pPr algn="ctr"/>
          <a:r>
            <a:rPr lang="en-US" sz="1650" b="1" dirty="0" smtClean="0">
              <a:solidFill>
                <a:schemeClr val="tx1"/>
              </a:solidFill>
            </a:rPr>
            <a:t>Maintenance of Permanence</a:t>
          </a:r>
          <a:endParaRPr lang="en-US" sz="1650" b="1" dirty="0">
            <a:solidFill>
              <a:schemeClr val="tx1"/>
            </a:solidFill>
          </a:endParaRPr>
        </a:p>
      </dgm:t>
    </dgm:pt>
    <dgm:pt modelId="{DBD7BB59-40D4-46D3-BD8E-1AC28B409E8F}" type="parTrans" cxnId="{EA1E9781-E7B8-4B3A-9D98-703AA3C1789F}">
      <dgm:prSet/>
      <dgm:spPr/>
      <dgm:t>
        <a:bodyPr/>
        <a:lstStyle/>
        <a:p>
          <a:endParaRPr lang="en-US"/>
        </a:p>
      </dgm:t>
    </dgm:pt>
    <dgm:pt modelId="{E6363F36-5277-40BB-B793-F105AB03824F}" type="sibTrans" cxnId="{EA1E9781-E7B8-4B3A-9D98-703AA3C1789F}">
      <dgm:prSet/>
      <dgm:spPr/>
      <dgm:t>
        <a:bodyPr/>
        <a:lstStyle/>
        <a:p>
          <a:endParaRPr lang="en-US"/>
        </a:p>
      </dgm:t>
    </dgm:pt>
    <dgm:pt modelId="{C2EA7BF9-8366-4232-B5AA-1EF8E2F921E7}" type="pres">
      <dgm:prSet presAssocID="{91048D77-9ED0-4F44-AE70-610DA89C5321}" presName="Name0" presStyleCnt="0">
        <dgm:presLayoutVars>
          <dgm:dir/>
        </dgm:presLayoutVars>
      </dgm:prSet>
      <dgm:spPr/>
      <dgm:t>
        <a:bodyPr/>
        <a:lstStyle/>
        <a:p>
          <a:endParaRPr lang="en-US"/>
        </a:p>
      </dgm:t>
    </dgm:pt>
    <dgm:pt modelId="{83E5C08E-BAF0-4643-A411-028E0565BE0B}" type="pres">
      <dgm:prSet presAssocID="{749FF1EA-3079-4A40-8D7F-AB2B808BADEE}" presName="parComposite" presStyleCnt="0"/>
      <dgm:spPr/>
    </dgm:pt>
    <dgm:pt modelId="{16C350C3-C23E-4B4F-AB14-C683921136AD}" type="pres">
      <dgm:prSet presAssocID="{749FF1EA-3079-4A40-8D7F-AB2B808BADEE}" presName="parBigCircle" presStyleLbl="node0" presStyleIdx="0" presStyleCnt="7"/>
      <dgm:spPr>
        <a:solidFill>
          <a:srgbClr val="003300"/>
        </a:solidFill>
      </dgm:spPr>
    </dgm:pt>
    <dgm:pt modelId="{5259358F-645F-463B-9F94-EBF0F57BEDA4}" type="pres">
      <dgm:prSet presAssocID="{749FF1EA-3079-4A40-8D7F-AB2B808BADEE}" presName="parTx" presStyleLbl="revTx" presStyleIdx="0" presStyleCnt="7" custAng="3900000" custLinFactNeighborX="-39537" custLinFactNeighborY="15517"/>
      <dgm:spPr/>
      <dgm:t>
        <a:bodyPr/>
        <a:lstStyle/>
        <a:p>
          <a:endParaRPr lang="en-US"/>
        </a:p>
      </dgm:t>
    </dgm:pt>
    <dgm:pt modelId="{35B97FE4-6F5C-4B6D-8A10-BC71096ED1D9}" type="pres">
      <dgm:prSet presAssocID="{749FF1EA-3079-4A40-8D7F-AB2B808BADEE}" presName="bSpace" presStyleCnt="0"/>
      <dgm:spPr/>
    </dgm:pt>
    <dgm:pt modelId="{FF1A4DCD-5F46-4158-9908-EE42AD0EF48A}" type="pres">
      <dgm:prSet presAssocID="{749FF1EA-3079-4A40-8D7F-AB2B808BADEE}" presName="parBackupNorm" presStyleCnt="0"/>
      <dgm:spPr/>
    </dgm:pt>
    <dgm:pt modelId="{5EEB00F5-87D0-4424-8E6D-616502EE238F}" type="pres">
      <dgm:prSet presAssocID="{2F473ED3-11FB-4B4C-B54C-934F0E43122D}" presName="parSpace" presStyleCnt="0"/>
      <dgm:spPr/>
    </dgm:pt>
    <dgm:pt modelId="{59AB08DF-0F92-4169-A64E-65EED280F0DE}" type="pres">
      <dgm:prSet presAssocID="{A95B44B9-DF9E-434E-8C71-E98EE6081CCD}" presName="parComposite" presStyleCnt="0"/>
      <dgm:spPr/>
    </dgm:pt>
    <dgm:pt modelId="{5A7D8A11-B3B0-4031-B785-72C6FDC20D4C}" type="pres">
      <dgm:prSet presAssocID="{A95B44B9-DF9E-434E-8C71-E98EE6081CCD}" presName="parBigCircle" presStyleLbl="node0" presStyleIdx="1" presStyleCnt="7"/>
      <dgm:spPr>
        <a:solidFill>
          <a:srgbClr val="006600"/>
        </a:solidFill>
      </dgm:spPr>
    </dgm:pt>
    <dgm:pt modelId="{8A816728-CCD0-40D9-9837-1EF368CC1A64}" type="pres">
      <dgm:prSet presAssocID="{A95B44B9-DF9E-434E-8C71-E98EE6081CCD}" presName="parTx" presStyleLbl="revTx" presStyleIdx="1" presStyleCnt="7" custAng="3900000" custLinFactY="26858" custLinFactNeighborX="-42150" custLinFactNeighborY="100000"/>
      <dgm:spPr/>
      <dgm:t>
        <a:bodyPr/>
        <a:lstStyle/>
        <a:p>
          <a:endParaRPr lang="en-US"/>
        </a:p>
      </dgm:t>
    </dgm:pt>
    <dgm:pt modelId="{EA321B43-9F78-4852-A715-F8C81B41D6C4}" type="pres">
      <dgm:prSet presAssocID="{A95B44B9-DF9E-434E-8C71-E98EE6081CCD}" presName="bSpace" presStyleCnt="0"/>
      <dgm:spPr/>
    </dgm:pt>
    <dgm:pt modelId="{8A9C6EE2-C9DC-429C-91C0-CAF751BD1E25}" type="pres">
      <dgm:prSet presAssocID="{A95B44B9-DF9E-434E-8C71-E98EE6081CCD}" presName="parBackupNorm" presStyleCnt="0"/>
      <dgm:spPr/>
    </dgm:pt>
    <dgm:pt modelId="{D40E427C-F0A8-4219-9C1E-8F93CA7EF2BE}" type="pres">
      <dgm:prSet presAssocID="{D5649510-197E-4B6D-B1F7-0D79A9811E19}" presName="parSpace" presStyleCnt="0"/>
      <dgm:spPr/>
    </dgm:pt>
    <dgm:pt modelId="{3C7010AF-2768-4F69-AF74-0AED31B2A907}" type="pres">
      <dgm:prSet presAssocID="{E3A683FC-236F-4F40-B170-B9F9994C5A1B}" presName="parComposite" presStyleCnt="0"/>
      <dgm:spPr/>
    </dgm:pt>
    <dgm:pt modelId="{9BA90807-E4FC-4F9E-9336-00D05AFB12FE}" type="pres">
      <dgm:prSet presAssocID="{E3A683FC-236F-4F40-B170-B9F9994C5A1B}" presName="parBigCircle" presStyleLbl="node0" presStyleIdx="2" presStyleCnt="7"/>
      <dgm:spPr>
        <a:solidFill>
          <a:srgbClr val="339933"/>
        </a:solidFill>
      </dgm:spPr>
    </dgm:pt>
    <dgm:pt modelId="{8EE1AEE7-E090-46EA-8A9F-E2B7E8FF8A12}" type="pres">
      <dgm:prSet presAssocID="{E3A683FC-236F-4F40-B170-B9F9994C5A1B}" presName="parTx" presStyleLbl="revTx" presStyleIdx="2" presStyleCnt="7" custAng="3900000" custLinFactNeighborX="-38227" custLinFactNeighborY="25639"/>
      <dgm:spPr/>
      <dgm:t>
        <a:bodyPr/>
        <a:lstStyle/>
        <a:p>
          <a:endParaRPr lang="en-US"/>
        </a:p>
      </dgm:t>
    </dgm:pt>
    <dgm:pt modelId="{D4B01832-7FE9-493B-B124-17998DB9565B}" type="pres">
      <dgm:prSet presAssocID="{E3A683FC-236F-4F40-B170-B9F9994C5A1B}" presName="bSpace" presStyleCnt="0"/>
      <dgm:spPr/>
    </dgm:pt>
    <dgm:pt modelId="{96258F2C-F5CC-43D8-B019-B5595EBB83BF}" type="pres">
      <dgm:prSet presAssocID="{E3A683FC-236F-4F40-B170-B9F9994C5A1B}" presName="parBackupNorm" presStyleCnt="0"/>
      <dgm:spPr/>
    </dgm:pt>
    <dgm:pt modelId="{27C200D5-561F-4BE3-A52D-865667681ECA}" type="pres">
      <dgm:prSet presAssocID="{233C7CE8-953C-45BA-BF21-FDCD8D22DEAD}" presName="parSpace" presStyleCnt="0"/>
      <dgm:spPr/>
    </dgm:pt>
    <dgm:pt modelId="{9E867F8E-12E4-433A-8246-8C6B85B80E7E}" type="pres">
      <dgm:prSet presAssocID="{8D1F3489-5FE9-4454-B4BD-2E4D96598E92}" presName="parComposite" presStyleCnt="0"/>
      <dgm:spPr/>
    </dgm:pt>
    <dgm:pt modelId="{28D8CEB7-0568-4920-B06A-140A6AAA8B3D}" type="pres">
      <dgm:prSet presAssocID="{8D1F3489-5FE9-4454-B4BD-2E4D96598E92}" presName="parBigCircle" presStyleLbl="node0" presStyleIdx="3" presStyleCnt="7"/>
      <dgm:spPr>
        <a:solidFill>
          <a:srgbClr val="008080"/>
        </a:solidFill>
      </dgm:spPr>
    </dgm:pt>
    <dgm:pt modelId="{81621054-625F-447F-9680-12DB5E41CE79}" type="pres">
      <dgm:prSet presAssocID="{8D1F3489-5FE9-4454-B4BD-2E4D96598E92}" presName="parTx" presStyleLbl="revTx" presStyleIdx="3" presStyleCnt="7" custAng="3900000" custLinFactY="26858" custLinFactNeighborX="-40841" custLinFactNeighborY="100000"/>
      <dgm:spPr/>
      <dgm:t>
        <a:bodyPr/>
        <a:lstStyle/>
        <a:p>
          <a:endParaRPr lang="en-US"/>
        </a:p>
      </dgm:t>
    </dgm:pt>
    <dgm:pt modelId="{1A849A14-A84E-4644-834F-7B32EC8F8909}" type="pres">
      <dgm:prSet presAssocID="{8D1F3489-5FE9-4454-B4BD-2E4D96598E92}" presName="bSpace" presStyleCnt="0"/>
      <dgm:spPr/>
    </dgm:pt>
    <dgm:pt modelId="{57D955B0-EA27-44CA-8080-9FD68E98FAC6}" type="pres">
      <dgm:prSet presAssocID="{8D1F3489-5FE9-4454-B4BD-2E4D96598E92}" presName="parBackupNorm" presStyleCnt="0"/>
      <dgm:spPr/>
    </dgm:pt>
    <dgm:pt modelId="{3AEF6B14-C120-4010-A0E6-A46463BE7DE1}" type="pres">
      <dgm:prSet presAssocID="{A85EBEFA-FB04-4AF1-8E7E-3B14CCABAF41}" presName="parSpace" presStyleCnt="0"/>
      <dgm:spPr/>
    </dgm:pt>
    <dgm:pt modelId="{6FB91237-E417-42D7-99CE-8C514237143F}" type="pres">
      <dgm:prSet presAssocID="{BBA4D558-2E01-4195-823B-0C364B665C15}" presName="parComposite" presStyleCnt="0"/>
      <dgm:spPr/>
    </dgm:pt>
    <dgm:pt modelId="{A0354CD8-7DDA-4F42-A4C4-F6288B864770}" type="pres">
      <dgm:prSet presAssocID="{BBA4D558-2E01-4195-823B-0C364B665C15}" presName="parBigCircle" presStyleLbl="node0" presStyleIdx="4" presStyleCnt="7"/>
      <dgm:spPr>
        <a:solidFill>
          <a:srgbClr val="009999"/>
        </a:solidFill>
      </dgm:spPr>
    </dgm:pt>
    <dgm:pt modelId="{7328927F-7985-4637-84AA-856AC6B8CAAE}" type="pres">
      <dgm:prSet presAssocID="{BBA4D558-2E01-4195-823B-0C364B665C15}" presName="parTx" presStyleLbl="revTx" presStyleIdx="4" presStyleCnt="7" custAng="3900000" custLinFactNeighborX="-43454" custLinFactNeighborY="20578"/>
      <dgm:spPr/>
      <dgm:t>
        <a:bodyPr/>
        <a:lstStyle/>
        <a:p>
          <a:endParaRPr lang="en-US"/>
        </a:p>
      </dgm:t>
    </dgm:pt>
    <dgm:pt modelId="{EC9F227F-EECF-4EFF-9F7A-3B602FD28324}" type="pres">
      <dgm:prSet presAssocID="{BBA4D558-2E01-4195-823B-0C364B665C15}" presName="bSpace" presStyleCnt="0"/>
      <dgm:spPr/>
    </dgm:pt>
    <dgm:pt modelId="{FCF3566E-6C45-439C-AA37-8304A72999AC}" type="pres">
      <dgm:prSet presAssocID="{BBA4D558-2E01-4195-823B-0C364B665C15}" presName="parBackupNorm" presStyleCnt="0"/>
      <dgm:spPr/>
    </dgm:pt>
    <dgm:pt modelId="{A741E6CB-55E9-4507-8F88-AC4D0A27FD69}" type="pres">
      <dgm:prSet presAssocID="{10434F1C-9DB5-43D8-B08C-D8014340CCED}" presName="parSpace" presStyleCnt="0"/>
      <dgm:spPr/>
    </dgm:pt>
    <dgm:pt modelId="{A17E599A-E677-4BCD-8C67-7D3C504D3872}" type="pres">
      <dgm:prSet presAssocID="{2CECA51D-7F5B-4819-B4C9-4F5189C16CF2}" presName="parComposite" presStyleCnt="0"/>
      <dgm:spPr/>
    </dgm:pt>
    <dgm:pt modelId="{4EB3F697-D8DB-41B4-86A4-BD9A25A82C23}" type="pres">
      <dgm:prSet presAssocID="{2CECA51D-7F5B-4819-B4C9-4F5189C16CF2}" presName="parBigCircle" presStyleLbl="node0" presStyleIdx="5" presStyleCnt="7"/>
      <dgm:spPr>
        <a:solidFill>
          <a:srgbClr val="33CCCC"/>
        </a:solidFill>
      </dgm:spPr>
    </dgm:pt>
    <dgm:pt modelId="{90A4B3DA-9155-44C8-8E75-461323314933}" type="pres">
      <dgm:prSet presAssocID="{2CECA51D-7F5B-4819-B4C9-4F5189C16CF2}" presName="parTx" presStyleLbl="revTx" presStyleIdx="5" presStyleCnt="7" custAng="3900000" custLinFactY="26858" custLinFactNeighborX="-39531" custLinFactNeighborY="100000"/>
      <dgm:spPr/>
      <dgm:t>
        <a:bodyPr/>
        <a:lstStyle/>
        <a:p>
          <a:endParaRPr lang="en-US"/>
        </a:p>
      </dgm:t>
    </dgm:pt>
    <dgm:pt modelId="{AB87F8BF-EBC4-4849-91C0-9250E9359E2E}" type="pres">
      <dgm:prSet presAssocID="{2CECA51D-7F5B-4819-B4C9-4F5189C16CF2}" presName="bSpace" presStyleCnt="0"/>
      <dgm:spPr/>
    </dgm:pt>
    <dgm:pt modelId="{CD65BCBE-992D-4FD0-82BA-61D7A346B92A}" type="pres">
      <dgm:prSet presAssocID="{2CECA51D-7F5B-4819-B4C9-4F5189C16CF2}" presName="parBackupNorm" presStyleCnt="0"/>
      <dgm:spPr/>
    </dgm:pt>
    <dgm:pt modelId="{070FAE46-E0B7-454A-8035-24681D208976}" type="pres">
      <dgm:prSet presAssocID="{69006FD4-D5D3-499D-BF3A-8646058DC32D}" presName="parSpace" presStyleCnt="0"/>
      <dgm:spPr/>
    </dgm:pt>
    <dgm:pt modelId="{21D13143-6AA4-44ED-B1D7-33198EEEEE78}" type="pres">
      <dgm:prSet presAssocID="{CA807E95-243E-46B9-B69B-5E9EC757B4DA}" presName="parComposite" presStyleCnt="0"/>
      <dgm:spPr/>
    </dgm:pt>
    <dgm:pt modelId="{69BA8957-2705-48D4-BC30-83A85B555553}" type="pres">
      <dgm:prSet presAssocID="{CA807E95-243E-46B9-B69B-5E9EC757B4DA}" presName="parBigCircle" presStyleLbl="node0" presStyleIdx="6" presStyleCnt="7"/>
      <dgm:spPr>
        <a:solidFill>
          <a:srgbClr val="00CCFF"/>
        </a:solidFill>
      </dgm:spPr>
    </dgm:pt>
    <dgm:pt modelId="{50A74154-639E-4E65-8D17-A7B1A7C24148}" type="pres">
      <dgm:prSet presAssocID="{CA807E95-243E-46B9-B69B-5E9EC757B4DA}" presName="parTx" presStyleLbl="revTx" presStyleIdx="6" presStyleCnt="7" custAng="3900000" custLinFactNeighborX="-42145" custLinFactNeighborY="20578"/>
      <dgm:spPr/>
      <dgm:t>
        <a:bodyPr/>
        <a:lstStyle/>
        <a:p>
          <a:endParaRPr lang="en-US"/>
        </a:p>
      </dgm:t>
    </dgm:pt>
    <dgm:pt modelId="{880B46F6-FECC-4869-A2E3-996580E787B2}" type="pres">
      <dgm:prSet presAssocID="{CA807E95-243E-46B9-B69B-5E9EC757B4DA}" presName="bSpace" presStyleCnt="0"/>
      <dgm:spPr/>
    </dgm:pt>
    <dgm:pt modelId="{BF32D571-2ABF-4C7F-98E9-1CE51B25BC92}" type="pres">
      <dgm:prSet presAssocID="{CA807E95-243E-46B9-B69B-5E9EC757B4DA}" presName="parBackupNorm" presStyleCnt="0"/>
      <dgm:spPr/>
    </dgm:pt>
    <dgm:pt modelId="{F090FB76-E054-43C5-BC8F-85C2936F5C39}" type="pres">
      <dgm:prSet presAssocID="{E6363F36-5277-40BB-B793-F105AB03824F}" presName="parSpace" presStyleCnt="0"/>
      <dgm:spPr/>
    </dgm:pt>
  </dgm:ptLst>
  <dgm:cxnLst>
    <dgm:cxn modelId="{5B9B27B7-C600-43C2-83EF-C0D92B435535}" srcId="{91048D77-9ED0-4F44-AE70-610DA89C5321}" destId="{E3A683FC-236F-4F40-B170-B9F9994C5A1B}" srcOrd="2" destOrd="0" parTransId="{1FF01498-486A-41A8-8CEB-5AD456A12E26}" sibTransId="{233C7CE8-953C-45BA-BF21-FDCD8D22DEAD}"/>
    <dgm:cxn modelId="{C1A0567D-C7C9-47FE-816C-1DA937B76EFA}" srcId="{91048D77-9ED0-4F44-AE70-610DA89C5321}" destId="{2CECA51D-7F5B-4819-B4C9-4F5189C16CF2}" srcOrd="5" destOrd="0" parTransId="{E68526C1-687B-4695-B7B2-E09FC2B1B235}" sibTransId="{69006FD4-D5D3-499D-BF3A-8646058DC32D}"/>
    <dgm:cxn modelId="{FAEDB710-2DA0-4ED2-A052-BF34C4D878E7}" type="presOf" srcId="{91048D77-9ED0-4F44-AE70-610DA89C5321}" destId="{C2EA7BF9-8366-4232-B5AA-1EF8E2F921E7}" srcOrd="0" destOrd="0" presId="urn:microsoft.com/office/officeart/2008/layout/CircleAccentTimeline"/>
    <dgm:cxn modelId="{F8300226-E83B-4102-B34F-4FBB908D8E64}" type="presOf" srcId="{2CECA51D-7F5B-4819-B4C9-4F5189C16CF2}" destId="{90A4B3DA-9155-44C8-8E75-461323314933}" srcOrd="0" destOrd="0" presId="urn:microsoft.com/office/officeart/2008/layout/CircleAccentTimeline"/>
    <dgm:cxn modelId="{6CB7A40A-B964-4723-BEBD-D3B2DE01FE23}" type="presOf" srcId="{BBA4D558-2E01-4195-823B-0C364B665C15}" destId="{7328927F-7985-4637-84AA-856AC6B8CAAE}" srcOrd="0" destOrd="0" presId="urn:microsoft.com/office/officeart/2008/layout/CircleAccentTimeline"/>
    <dgm:cxn modelId="{0CF93312-86AD-4173-A21E-837DAAC2D5B3}" srcId="{91048D77-9ED0-4F44-AE70-610DA89C5321}" destId="{A95B44B9-DF9E-434E-8C71-E98EE6081CCD}" srcOrd="1" destOrd="0" parTransId="{5B73B41B-DF33-4885-998B-24557DF25978}" sibTransId="{D5649510-197E-4B6D-B1F7-0D79A9811E19}"/>
    <dgm:cxn modelId="{AB2C391D-4CF5-4700-997A-E355A859C0F3}" type="presOf" srcId="{CA807E95-243E-46B9-B69B-5E9EC757B4DA}" destId="{50A74154-639E-4E65-8D17-A7B1A7C24148}" srcOrd="0" destOrd="0" presId="urn:microsoft.com/office/officeart/2008/layout/CircleAccentTimeline"/>
    <dgm:cxn modelId="{947E7BCF-974D-4A65-B432-0B3BF8186DB5}" type="presOf" srcId="{A95B44B9-DF9E-434E-8C71-E98EE6081CCD}" destId="{8A816728-CCD0-40D9-9837-1EF368CC1A64}" srcOrd="0" destOrd="0" presId="urn:microsoft.com/office/officeart/2008/layout/CircleAccentTimeline"/>
    <dgm:cxn modelId="{EA1E9781-E7B8-4B3A-9D98-703AA3C1789F}" srcId="{91048D77-9ED0-4F44-AE70-610DA89C5321}" destId="{CA807E95-243E-46B9-B69B-5E9EC757B4DA}" srcOrd="6" destOrd="0" parTransId="{DBD7BB59-40D4-46D3-BD8E-1AC28B409E8F}" sibTransId="{E6363F36-5277-40BB-B793-F105AB03824F}"/>
    <dgm:cxn modelId="{5D51DC93-74A8-4651-A9AD-559F9C1093BA}" srcId="{91048D77-9ED0-4F44-AE70-610DA89C5321}" destId="{BBA4D558-2E01-4195-823B-0C364B665C15}" srcOrd="4" destOrd="0" parTransId="{7A795BEE-1E2A-44FF-B571-7E6592DB4DD6}" sibTransId="{10434F1C-9DB5-43D8-B08C-D8014340CCED}"/>
    <dgm:cxn modelId="{EA658152-BB01-4053-9852-481E4E650D7A}" srcId="{91048D77-9ED0-4F44-AE70-610DA89C5321}" destId="{749FF1EA-3079-4A40-8D7F-AB2B808BADEE}" srcOrd="0" destOrd="0" parTransId="{96FF696E-819E-4C2B-BF79-8DD177CC5D8C}" sibTransId="{2F473ED3-11FB-4B4C-B54C-934F0E43122D}"/>
    <dgm:cxn modelId="{80B874E0-F39A-49D7-9EB2-F22710573BB0}" type="presOf" srcId="{8D1F3489-5FE9-4454-B4BD-2E4D96598E92}" destId="{81621054-625F-447F-9680-12DB5E41CE79}" srcOrd="0" destOrd="0" presId="urn:microsoft.com/office/officeart/2008/layout/CircleAccentTimeline"/>
    <dgm:cxn modelId="{91443F13-DC33-40CB-B0DE-64A122EE9CEB}" srcId="{91048D77-9ED0-4F44-AE70-610DA89C5321}" destId="{8D1F3489-5FE9-4454-B4BD-2E4D96598E92}" srcOrd="3" destOrd="0" parTransId="{5CB838C7-5B3A-4A3E-A075-AD43E539F9A3}" sibTransId="{A85EBEFA-FB04-4AF1-8E7E-3B14CCABAF41}"/>
    <dgm:cxn modelId="{423ACD57-299B-4973-8C99-1AC754730642}" type="presOf" srcId="{749FF1EA-3079-4A40-8D7F-AB2B808BADEE}" destId="{5259358F-645F-463B-9F94-EBF0F57BEDA4}" srcOrd="0" destOrd="0" presId="urn:microsoft.com/office/officeart/2008/layout/CircleAccentTimeline"/>
    <dgm:cxn modelId="{9B7E723A-896F-4F41-9289-50169E74288C}" type="presOf" srcId="{E3A683FC-236F-4F40-B170-B9F9994C5A1B}" destId="{8EE1AEE7-E090-46EA-8A9F-E2B7E8FF8A12}" srcOrd="0" destOrd="0" presId="urn:microsoft.com/office/officeart/2008/layout/CircleAccentTimeline"/>
    <dgm:cxn modelId="{847D9346-F1C7-44EB-8F86-6B35E758496C}" type="presParOf" srcId="{C2EA7BF9-8366-4232-B5AA-1EF8E2F921E7}" destId="{83E5C08E-BAF0-4643-A411-028E0565BE0B}" srcOrd="0" destOrd="0" presId="urn:microsoft.com/office/officeart/2008/layout/CircleAccentTimeline"/>
    <dgm:cxn modelId="{135A907A-3243-4400-B9C9-BDAD888CDC9E}" type="presParOf" srcId="{83E5C08E-BAF0-4643-A411-028E0565BE0B}" destId="{16C350C3-C23E-4B4F-AB14-C683921136AD}" srcOrd="0" destOrd="0" presId="urn:microsoft.com/office/officeart/2008/layout/CircleAccentTimeline"/>
    <dgm:cxn modelId="{CFF7817B-DD28-4F54-BF3F-219F094AB515}" type="presParOf" srcId="{83E5C08E-BAF0-4643-A411-028E0565BE0B}" destId="{5259358F-645F-463B-9F94-EBF0F57BEDA4}" srcOrd="1" destOrd="0" presId="urn:microsoft.com/office/officeart/2008/layout/CircleAccentTimeline"/>
    <dgm:cxn modelId="{AD724279-139F-4F74-B3C6-DFF07B1A7D69}" type="presParOf" srcId="{83E5C08E-BAF0-4643-A411-028E0565BE0B}" destId="{35B97FE4-6F5C-4B6D-8A10-BC71096ED1D9}" srcOrd="2" destOrd="0" presId="urn:microsoft.com/office/officeart/2008/layout/CircleAccentTimeline"/>
    <dgm:cxn modelId="{30C44237-CAEF-4C5A-8E94-D5EACCAFBDC4}" type="presParOf" srcId="{C2EA7BF9-8366-4232-B5AA-1EF8E2F921E7}" destId="{FF1A4DCD-5F46-4158-9908-EE42AD0EF48A}" srcOrd="1" destOrd="0" presId="urn:microsoft.com/office/officeart/2008/layout/CircleAccentTimeline"/>
    <dgm:cxn modelId="{49423413-4AC7-4D40-9BB2-A49E6DE888AE}" type="presParOf" srcId="{C2EA7BF9-8366-4232-B5AA-1EF8E2F921E7}" destId="{5EEB00F5-87D0-4424-8E6D-616502EE238F}" srcOrd="2" destOrd="0" presId="urn:microsoft.com/office/officeart/2008/layout/CircleAccentTimeline"/>
    <dgm:cxn modelId="{3E9E23FD-7F1B-45C4-8367-3323CBB7A781}" type="presParOf" srcId="{C2EA7BF9-8366-4232-B5AA-1EF8E2F921E7}" destId="{59AB08DF-0F92-4169-A64E-65EED280F0DE}" srcOrd="3" destOrd="0" presId="urn:microsoft.com/office/officeart/2008/layout/CircleAccentTimeline"/>
    <dgm:cxn modelId="{59FA35AC-FD78-4F95-A7C1-29C291185F61}" type="presParOf" srcId="{59AB08DF-0F92-4169-A64E-65EED280F0DE}" destId="{5A7D8A11-B3B0-4031-B785-72C6FDC20D4C}" srcOrd="0" destOrd="0" presId="urn:microsoft.com/office/officeart/2008/layout/CircleAccentTimeline"/>
    <dgm:cxn modelId="{CBAA3FA7-9C56-4882-8760-AD90ABE72BBC}" type="presParOf" srcId="{59AB08DF-0F92-4169-A64E-65EED280F0DE}" destId="{8A816728-CCD0-40D9-9837-1EF368CC1A64}" srcOrd="1" destOrd="0" presId="urn:microsoft.com/office/officeart/2008/layout/CircleAccentTimeline"/>
    <dgm:cxn modelId="{4B5E1759-2665-4EB6-9805-643F51EB2924}" type="presParOf" srcId="{59AB08DF-0F92-4169-A64E-65EED280F0DE}" destId="{EA321B43-9F78-4852-A715-F8C81B41D6C4}" srcOrd="2" destOrd="0" presId="urn:microsoft.com/office/officeart/2008/layout/CircleAccentTimeline"/>
    <dgm:cxn modelId="{C7E691D3-0461-4C9A-9E60-38603532EA24}" type="presParOf" srcId="{C2EA7BF9-8366-4232-B5AA-1EF8E2F921E7}" destId="{8A9C6EE2-C9DC-429C-91C0-CAF751BD1E25}" srcOrd="4" destOrd="0" presId="urn:microsoft.com/office/officeart/2008/layout/CircleAccentTimeline"/>
    <dgm:cxn modelId="{6A8F5F33-D783-461E-9FBD-E99EDFBE4E61}" type="presParOf" srcId="{C2EA7BF9-8366-4232-B5AA-1EF8E2F921E7}" destId="{D40E427C-F0A8-4219-9C1E-8F93CA7EF2BE}" srcOrd="5" destOrd="0" presId="urn:microsoft.com/office/officeart/2008/layout/CircleAccentTimeline"/>
    <dgm:cxn modelId="{4D9F62FA-E447-4131-BB8C-6F5D09AA57DD}" type="presParOf" srcId="{C2EA7BF9-8366-4232-B5AA-1EF8E2F921E7}" destId="{3C7010AF-2768-4F69-AF74-0AED31B2A907}" srcOrd="6" destOrd="0" presId="urn:microsoft.com/office/officeart/2008/layout/CircleAccentTimeline"/>
    <dgm:cxn modelId="{3D86EE53-65FA-45CD-BDAB-0DAAA5BF0CFF}" type="presParOf" srcId="{3C7010AF-2768-4F69-AF74-0AED31B2A907}" destId="{9BA90807-E4FC-4F9E-9336-00D05AFB12FE}" srcOrd="0" destOrd="0" presId="urn:microsoft.com/office/officeart/2008/layout/CircleAccentTimeline"/>
    <dgm:cxn modelId="{48806314-1BDA-4755-BAE5-52700C60CD24}" type="presParOf" srcId="{3C7010AF-2768-4F69-AF74-0AED31B2A907}" destId="{8EE1AEE7-E090-46EA-8A9F-E2B7E8FF8A12}" srcOrd="1" destOrd="0" presId="urn:microsoft.com/office/officeart/2008/layout/CircleAccentTimeline"/>
    <dgm:cxn modelId="{D92B7C7F-DE89-46A8-9E40-3C7E6BFC8DFB}" type="presParOf" srcId="{3C7010AF-2768-4F69-AF74-0AED31B2A907}" destId="{D4B01832-7FE9-493B-B124-17998DB9565B}" srcOrd="2" destOrd="0" presId="urn:microsoft.com/office/officeart/2008/layout/CircleAccentTimeline"/>
    <dgm:cxn modelId="{65BED4BA-A879-4526-A3F7-46826DE57A9A}" type="presParOf" srcId="{C2EA7BF9-8366-4232-B5AA-1EF8E2F921E7}" destId="{96258F2C-F5CC-43D8-B019-B5595EBB83BF}" srcOrd="7" destOrd="0" presId="urn:microsoft.com/office/officeart/2008/layout/CircleAccentTimeline"/>
    <dgm:cxn modelId="{9D758424-F207-4FEE-AFA5-5D45C9666FE8}" type="presParOf" srcId="{C2EA7BF9-8366-4232-B5AA-1EF8E2F921E7}" destId="{27C200D5-561F-4BE3-A52D-865667681ECA}" srcOrd="8" destOrd="0" presId="urn:microsoft.com/office/officeart/2008/layout/CircleAccentTimeline"/>
    <dgm:cxn modelId="{866227CF-4103-42A3-AEB3-18FF9E1CBA24}" type="presParOf" srcId="{C2EA7BF9-8366-4232-B5AA-1EF8E2F921E7}" destId="{9E867F8E-12E4-433A-8246-8C6B85B80E7E}" srcOrd="9" destOrd="0" presId="urn:microsoft.com/office/officeart/2008/layout/CircleAccentTimeline"/>
    <dgm:cxn modelId="{57966A4E-A267-4500-A16F-C48F1C955D29}" type="presParOf" srcId="{9E867F8E-12E4-433A-8246-8C6B85B80E7E}" destId="{28D8CEB7-0568-4920-B06A-140A6AAA8B3D}" srcOrd="0" destOrd="0" presId="urn:microsoft.com/office/officeart/2008/layout/CircleAccentTimeline"/>
    <dgm:cxn modelId="{FF97EB49-4ACC-4C04-AE58-D85CE196B855}" type="presParOf" srcId="{9E867F8E-12E4-433A-8246-8C6B85B80E7E}" destId="{81621054-625F-447F-9680-12DB5E41CE79}" srcOrd="1" destOrd="0" presId="urn:microsoft.com/office/officeart/2008/layout/CircleAccentTimeline"/>
    <dgm:cxn modelId="{123211D3-CB70-470E-A9FB-303DF2BEA599}" type="presParOf" srcId="{9E867F8E-12E4-433A-8246-8C6B85B80E7E}" destId="{1A849A14-A84E-4644-834F-7B32EC8F8909}" srcOrd="2" destOrd="0" presId="urn:microsoft.com/office/officeart/2008/layout/CircleAccentTimeline"/>
    <dgm:cxn modelId="{61ED6E83-5BAD-4CDF-9692-329CB64F0118}" type="presParOf" srcId="{C2EA7BF9-8366-4232-B5AA-1EF8E2F921E7}" destId="{57D955B0-EA27-44CA-8080-9FD68E98FAC6}" srcOrd="10" destOrd="0" presId="urn:microsoft.com/office/officeart/2008/layout/CircleAccentTimeline"/>
    <dgm:cxn modelId="{3B522E5C-C157-4F31-9A63-82FE41DFC0B4}" type="presParOf" srcId="{C2EA7BF9-8366-4232-B5AA-1EF8E2F921E7}" destId="{3AEF6B14-C120-4010-A0E6-A46463BE7DE1}" srcOrd="11" destOrd="0" presId="urn:microsoft.com/office/officeart/2008/layout/CircleAccentTimeline"/>
    <dgm:cxn modelId="{B4CCC721-B975-4761-B167-B065E4FDA0B9}" type="presParOf" srcId="{C2EA7BF9-8366-4232-B5AA-1EF8E2F921E7}" destId="{6FB91237-E417-42D7-99CE-8C514237143F}" srcOrd="12" destOrd="0" presId="urn:microsoft.com/office/officeart/2008/layout/CircleAccentTimeline"/>
    <dgm:cxn modelId="{D367DF9F-3085-470C-8DC7-371C69F0DEF5}" type="presParOf" srcId="{6FB91237-E417-42D7-99CE-8C514237143F}" destId="{A0354CD8-7DDA-4F42-A4C4-F6288B864770}" srcOrd="0" destOrd="0" presId="urn:microsoft.com/office/officeart/2008/layout/CircleAccentTimeline"/>
    <dgm:cxn modelId="{A60CE2E9-B6FC-4160-961F-D290B806CCCC}" type="presParOf" srcId="{6FB91237-E417-42D7-99CE-8C514237143F}" destId="{7328927F-7985-4637-84AA-856AC6B8CAAE}" srcOrd="1" destOrd="0" presId="urn:microsoft.com/office/officeart/2008/layout/CircleAccentTimeline"/>
    <dgm:cxn modelId="{5CD35DA7-512F-42F7-957E-6B8C04E2DFE8}" type="presParOf" srcId="{6FB91237-E417-42D7-99CE-8C514237143F}" destId="{EC9F227F-EECF-4EFF-9F7A-3B602FD28324}" srcOrd="2" destOrd="0" presId="urn:microsoft.com/office/officeart/2008/layout/CircleAccentTimeline"/>
    <dgm:cxn modelId="{6F6CA00A-C7A7-418A-9809-19B659906EEA}" type="presParOf" srcId="{C2EA7BF9-8366-4232-B5AA-1EF8E2F921E7}" destId="{FCF3566E-6C45-439C-AA37-8304A72999AC}" srcOrd="13" destOrd="0" presId="urn:microsoft.com/office/officeart/2008/layout/CircleAccentTimeline"/>
    <dgm:cxn modelId="{2547423C-9073-4766-BAF4-0A09E902899C}" type="presParOf" srcId="{C2EA7BF9-8366-4232-B5AA-1EF8E2F921E7}" destId="{A741E6CB-55E9-4507-8F88-AC4D0A27FD69}" srcOrd="14" destOrd="0" presId="urn:microsoft.com/office/officeart/2008/layout/CircleAccentTimeline"/>
    <dgm:cxn modelId="{903CD10C-9B42-49D9-9FBF-48D8DD05C978}" type="presParOf" srcId="{C2EA7BF9-8366-4232-B5AA-1EF8E2F921E7}" destId="{A17E599A-E677-4BCD-8C67-7D3C504D3872}" srcOrd="15" destOrd="0" presId="urn:microsoft.com/office/officeart/2008/layout/CircleAccentTimeline"/>
    <dgm:cxn modelId="{18DC44A0-28EE-46C0-85AF-2A88DFC2C2B6}" type="presParOf" srcId="{A17E599A-E677-4BCD-8C67-7D3C504D3872}" destId="{4EB3F697-D8DB-41B4-86A4-BD9A25A82C23}" srcOrd="0" destOrd="0" presId="urn:microsoft.com/office/officeart/2008/layout/CircleAccentTimeline"/>
    <dgm:cxn modelId="{7DD9542F-9E4B-48F8-9144-5B333E22F8EF}" type="presParOf" srcId="{A17E599A-E677-4BCD-8C67-7D3C504D3872}" destId="{90A4B3DA-9155-44C8-8E75-461323314933}" srcOrd="1" destOrd="0" presId="urn:microsoft.com/office/officeart/2008/layout/CircleAccentTimeline"/>
    <dgm:cxn modelId="{05A39864-A468-4608-8822-D90FE6BBC41C}" type="presParOf" srcId="{A17E599A-E677-4BCD-8C67-7D3C504D3872}" destId="{AB87F8BF-EBC4-4849-91C0-9250E9359E2E}" srcOrd="2" destOrd="0" presId="urn:microsoft.com/office/officeart/2008/layout/CircleAccentTimeline"/>
    <dgm:cxn modelId="{5220839C-6C96-4D3F-B9B2-74F837ED497B}" type="presParOf" srcId="{C2EA7BF9-8366-4232-B5AA-1EF8E2F921E7}" destId="{CD65BCBE-992D-4FD0-82BA-61D7A346B92A}" srcOrd="16" destOrd="0" presId="urn:microsoft.com/office/officeart/2008/layout/CircleAccentTimeline"/>
    <dgm:cxn modelId="{FC2DBA15-3EBD-4BF3-9B08-69333B0B13BC}" type="presParOf" srcId="{C2EA7BF9-8366-4232-B5AA-1EF8E2F921E7}" destId="{070FAE46-E0B7-454A-8035-24681D208976}" srcOrd="17" destOrd="0" presId="urn:microsoft.com/office/officeart/2008/layout/CircleAccentTimeline"/>
    <dgm:cxn modelId="{23544386-2EAD-49A9-8255-F5C437D0D1D9}" type="presParOf" srcId="{C2EA7BF9-8366-4232-B5AA-1EF8E2F921E7}" destId="{21D13143-6AA4-44ED-B1D7-33198EEEEE78}" srcOrd="18" destOrd="0" presId="urn:microsoft.com/office/officeart/2008/layout/CircleAccentTimeline"/>
    <dgm:cxn modelId="{7AEBBCAE-A2BE-48A1-A8FF-CC0B1788209E}" type="presParOf" srcId="{21D13143-6AA4-44ED-B1D7-33198EEEEE78}" destId="{69BA8957-2705-48D4-BC30-83A85B555553}" srcOrd="0" destOrd="0" presId="urn:microsoft.com/office/officeart/2008/layout/CircleAccentTimeline"/>
    <dgm:cxn modelId="{CE0F4C5F-6480-48B4-B016-F7FD2CD6D2D2}" type="presParOf" srcId="{21D13143-6AA4-44ED-B1D7-33198EEEEE78}" destId="{50A74154-639E-4E65-8D17-A7B1A7C24148}" srcOrd="1" destOrd="0" presId="urn:microsoft.com/office/officeart/2008/layout/CircleAccentTimeline"/>
    <dgm:cxn modelId="{4F24770A-4062-427E-B330-DFC32BFE8594}" type="presParOf" srcId="{21D13143-6AA4-44ED-B1D7-33198EEEEE78}" destId="{880B46F6-FECC-4869-A2E3-996580E787B2}" srcOrd="2" destOrd="0" presId="urn:microsoft.com/office/officeart/2008/layout/CircleAccentTimeline"/>
    <dgm:cxn modelId="{DC19705B-6F11-4054-B935-03AA4BB438B8}" type="presParOf" srcId="{C2EA7BF9-8366-4232-B5AA-1EF8E2F921E7}" destId="{BF32D571-2ABF-4C7F-98E9-1CE51B25BC92}" srcOrd="19" destOrd="0" presId="urn:microsoft.com/office/officeart/2008/layout/CircleAccentTimeline"/>
    <dgm:cxn modelId="{4CE1CB9C-1A17-49BE-8373-6E19B6164A69}" type="presParOf" srcId="{C2EA7BF9-8366-4232-B5AA-1EF8E2F921E7}" destId="{F090FB76-E054-43C5-BC8F-85C2936F5C39}" srcOrd="20" destOrd="0" presId="urn:microsoft.com/office/officeart/2008/layout/CircleAccent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1048D77-9ED0-4F44-AE70-610DA89C5321}" type="doc">
      <dgm:prSet loTypeId="urn:microsoft.com/office/officeart/2008/layout/CircleAccentTimeline" loCatId="process" qsTypeId="urn:microsoft.com/office/officeart/2005/8/quickstyle/simple1" qsCatId="simple" csTypeId="urn:microsoft.com/office/officeart/2005/8/colors/accent2_2" csCatId="accent2" phldr="1"/>
      <dgm:spPr/>
      <dgm:t>
        <a:bodyPr/>
        <a:lstStyle/>
        <a:p>
          <a:endParaRPr lang="en-US"/>
        </a:p>
      </dgm:t>
    </dgm:pt>
    <dgm:pt modelId="{AD539E2C-378A-40D1-9D06-4F048746E053}">
      <dgm:prSet phldrT="[Text]" custT="1"/>
      <dgm:spPr/>
      <dgm:t>
        <a:bodyPr/>
        <a:lstStyle/>
        <a:p>
          <a:pPr algn="ctr"/>
          <a:r>
            <a:rPr lang="en-US" sz="1600" b="0" dirty="0" smtClean="0">
              <a:solidFill>
                <a:schemeClr val="tx1"/>
              </a:solidFill>
            </a:rPr>
            <a:t>adoption disruption</a:t>
          </a:r>
          <a:endParaRPr lang="en-US" sz="1600" b="0" dirty="0">
            <a:solidFill>
              <a:schemeClr val="tx1"/>
            </a:solidFill>
          </a:endParaRPr>
        </a:p>
      </dgm:t>
    </dgm:pt>
    <dgm:pt modelId="{375A9705-3B36-4977-B374-52079EA753C8}">
      <dgm:prSet phldrT="[Text]" custT="1"/>
      <dgm:spPr/>
      <dgm:t>
        <a:bodyPr/>
        <a:lstStyle/>
        <a:p>
          <a:pPr algn="ctr"/>
          <a:r>
            <a:rPr lang="en-US" sz="1600" b="0" dirty="0" smtClean="0">
              <a:solidFill>
                <a:schemeClr val="tx1"/>
              </a:solidFill>
            </a:rPr>
            <a:t>re-reports post in-home services</a:t>
          </a:r>
          <a:endParaRPr lang="en-US" sz="1600" b="0" dirty="0">
            <a:solidFill>
              <a:schemeClr val="tx1"/>
            </a:solidFill>
          </a:endParaRPr>
        </a:p>
      </dgm:t>
    </dgm:pt>
    <dgm:pt modelId="{C6228984-D94B-49D9-8D2F-0DEFAC4503CB}">
      <dgm:prSet phldrT="[Text]" custT="1"/>
      <dgm:spPr/>
      <dgm:t>
        <a:bodyPr/>
        <a:lstStyle/>
        <a:p>
          <a:pPr algn="ctr"/>
          <a:r>
            <a:rPr lang="en-US" sz="1600" b="0" dirty="0" smtClean="0">
              <a:solidFill>
                <a:schemeClr val="tx1"/>
              </a:solidFill>
            </a:rPr>
            <a:t>exits from in-home services</a:t>
          </a:r>
          <a:endParaRPr lang="en-US" sz="1600" b="0" dirty="0">
            <a:solidFill>
              <a:schemeClr val="tx1"/>
            </a:solidFill>
          </a:endParaRPr>
        </a:p>
      </dgm:t>
    </dgm:pt>
    <dgm:pt modelId="{3CE7C030-7781-4E0A-A3F6-9586427A84AC}">
      <dgm:prSet phldrT="[Text]" custT="1"/>
      <dgm:spPr/>
      <dgm:t>
        <a:bodyPr/>
        <a:lstStyle/>
        <a:p>
          <a:pPr algn="ctr"/>
          <a:r>
            <a:rPr lang="en-US" sz="1600" b="0" dirty="0" smtClean="0">
              <a:solidFill>
                <a:schemeClr val="tx1"/>
              </a:solidFill>
            </a:rPr>
            <a:t>in-home services</a:t>
          </a:r>
          <a:endParaRPr lang="en-US" sz="1600" b="0" dirty="0">
            <a:solidFill>
              <a:schemeClr val="tx1"/>
            </a:solidFill>
          </a:endParaRPr>
        </a:p>
      </dgm:t>
    </dgm:pt>
    <dgm:pt modelId="{CA807E95-243E-46B9-B69B-5E9EC757B4DA}">
      <dgm:prSet phldrT="[Text]" custT="1"/>
      <dgm:spPr/>
      <dgm:t>
        <a:bodyPr/>
        <a:lstStyle/>
        <a:p>
          <a:pPr algn="ctr"/>
          <a:r>
            <a:rPr lang="en-US" sz="1600" b="0" dirty="0" smtClean="0">
              <a:solidFill>
                <a:schemeClr val="tx1"/>
              </a:solidFill>
            </a:rPr>
            <a:t>re-reporting rate</a:t>
          </a:r>
          <a:endParaRPr lang="en-US" sz="1600" b="0" dirty="0">
            <a:solidFill>
              <a:schemeClr val="tx1"/>
            </a:solidFill>
          </a:endParaRPr>
        </a:p>
      </dgm:t>
    </dgm:pt>
    <dgm:pt modelId="{2CECA51D-7F5B-4819-B4C9-4F5189C16CF2}">
      <dgm:prSet phldrT="[Text]" custT="1"/>
      <dgm:spPr/>
      <dgm:t>
        <a:bodyPr/>
        <a:lstStyle/>
        <a:p>
          <a:pPr algn="ctr"/>
          <a:r>
            <a:rPr lang="en-US" sz="1600" b="0" dirty="0" smtClean="0">
              <a:solidFill>
                <a:schemeClr val="tx1"/>
              </a:solidFill>
            </a:rPr>
            <a:t>victimization rate</a:t>
          </a:r>
          <a:endParaRPr lang="en-US" sz="1600" b="0" dirty="0">
            <a:solidFill>
              <a:schemeClr val="tx1"/>
            </a:solidFill>
          </a:endParaRPr>
        </a:p>
      </dgm:t>
    </dgm:pt>
    <dgm:pt modelId="{BBA4D558-2E01-4195-823B-0C364B665C15}">
      <dgm:prSet phldrT="[Text]" custT="1"/>
      <dgm:spPr/>
      <dgm:t>
        <a:bodyPr/>
        <a:lstStyle/>
        <a:p>
          <a:pPr algn="ctr"/>
          <a:r>
            <a:rPr lang="en-US" sz="1600" b="0" dirty="0" smtClean="0">
              <a:solidFill>
                <a:schemeClr val="tx1"/>
              </a:solidFill>
            </a:rPr>
            <a:t>case opening rate</a:t>
          </a:r>
          <a:endParaRPr lang="en-US" sz="1600" b="0" dirty="0">
            <a:solidFill>
              <a:schemeClr val="tx1"/>
            </a:solidFill>
          </a:endParaRPr>
        </a:p>
      </dgm:t>
    </dgm:pt>
    <dgm:pt modelId="{8D1F3489-5FE9-4454-B4BD-2E4D96598E92}">
      <dgm:prSet phldrT="[Text]" custT="1"/>
      <dgm:spPr/>
      <dgm:t>
        <a:bodyPr/>
        <a:lstStyle/>
        <a:p>
          <a:pPr algn="ctr"/>
          <a:r>
            <a:rPr lang="en-US" sz="1600" b="0" dirty="0" smtClean="0">
              <a:solidFill>
                <a:schemeClr val="tx1"/>
              </a:solidFill>
            </a:rPr>
            <a:t>investigation rate</a:t>
          </a:r>
          <a:endParaRPr lang="en-US" sz="1600" b="0" dirty="0">
            <a:solidFill>
              <a:schemeClr val="tx1"/>
            </a:solidFill>
          </a:endParaRPr>
        </a:p>
      </dgm:t>
    </dgm:pt>
    <dgm:pt modelId="{E3A683FC-236F-4F40-B170-B9F9994C5A1B}">
      <dgm:prSet phldrT="[Text]" custT="1"/>
      <dgm:spPr/>
      <dgm:t>
        <a:bodyPr/>
        <a:lstStyle/>
        <a:p>
          <a:pPr algn="ctr"/>
          <a:r>
            <a:rPr lang="en-US" sz="1600" b="0" dirty="0" smtClean="0">
              <a:solidFill>
                <a:schemeClr val="tx1"/>
              </a:solidFill>
            </a:rPr>
            <a:t>response rate</a:t>
          </a:r>
          <a:endParaRPr lang="en-US" sz="1600" b="0" dirty="0">
            <a:solidFill>
              <a:schemeClr val="tx1"/>
            </a:solidFill>
          </a:endParaRPr>
        </a:p>
      </dgm:t>
    </dgm:pt>
    <dgm:pt modelId="{A95B44B9-DF9E-434E-8C71-E98EE6081CCD}">
      <dgm:prSet phldrT="[Text]" custT="1"/>
      <dgm:spPr/>
      <dgm:t>
        <a:bodyPr/>
        <a:lstStyle/>
        <a:p>
          <a:pPr algn="ctr"/>
          <a:r>
            <a:rPr lang="en-US" sz="1600" b="0" dirty="0" smtClean="0">
              <a:solidFill>
                <a:schemeClr val="tx1"/>
              </a:solidFill>
            </a:rPr>
            <a:t>reporting rate</a:t>
          </a:r>
          <a:endParaRPr lang="en-US" sz="1600" b="0" dirty="0">
            <a:solidFill>
              <a:schemeClr val="tx1"/>
            </a:solidFill>
          </a:endParaRPr>
        </a:p>
      </dgm:t>
    </dgm:pt>
    <dgm:pt modelId="{DACE37F2-34BC-458D-BF01-BB7858CA6D8E}" type="sibTrans" cxnId="{87156D75-E8BA-41DC-A9CC-2EAA607398CC}">
      <dgm:prSet/>
      <dgm:spPr/>
      <dgm:t>
        <a:bodyPr/>
        <a:lstStyle/>
        <a:p>
          <a:endParaRPr lang="en-US"/>
        </a:p>
      </dgm:t>
    </dgm:pt>
    <dgm:pt modelId="{DB66610E-0991-4239-8EC7-B6419F1A07B7}" type="parTrans" cxnId="{87156D75-E8BA-41DC-A9CC-2EAA607398CC}">
      <dgm:prSet/>
      <dgm:spPr/>
      <dgm:t>
        <a:bodyPr/>
        <a:lstStyle/>
        <a:p>
          <a:endParaRPr lang="en-US"/>
        </a:p>
      </dgm:t>
    </dgm:pt>
    <dgm:pt modelId="{9B651DE3-D811-47A1-944E-63FEFA7CE1B1}" type="sibTrans" cxnId="{E6B8F893-891B-4D68-8C65-73DFBBC5A1AA}">
      <dgm:prSet/>
      <dgm:spPr/>
      <dgm:t>
        <a:bodyPr/>
        <a:lstStyle/>
        <a:p>
          <a:endParaRPr lang="en-US"/>
        </a:p>
      </dgm:t>
    </dgm:pt>
    <dgm:pt modelId="{7D54F57E-679F-4C0D-9C15-916545593949}" type="parTrans" cxnId="{E6B8F893-891B-4D68-8C65-73DFBBC5A1AA}">
      <dgm:prSet/>
      <dgm:spPr/>
      <dgm:t>
        <a:bodyPr/>
        <a:lstStyle/>
        <a:p>
          <a:endParaRPr lang="en-US"/>
        </a:p>
      </dgm:t>
    </dgm:pt>
    <dgm:pt modelId="{E3554FC7-6661-4389-AE8E-93472A741F1C}" type="sibTrans" cxnId="{572435AC-8F3F-4F06-A222-593FFBF43DE6}">
      <dgm:prSet/>
      <dgm:spPr/>
      <dgm:t>
        <a:bodyPr/>
        <a:lstStyle/>
        <a:p>
          <a:endParaRPr lang="en-US"/>
        </a:p>
      </dgm:t>
    </dgm:pt>
    <dgm:pt modelId="{F188E841-A62C-46B1-9422-825308311CDA}" type="parTrans" cxnId="{572435AC-8F3F-4F06-A222-593FFBF43DE6}">
      <dgm:prSet/>
      <dgm:spPr/>
      <dgm:t>
        <a:bodyPr/>
        <a:lstStyle/>
        <a:p>
          <a:endParaRPr lang="en-US"/>
        </a:p>
      </dgm:t>
    </dgm:pt>
    <dgm:pt modelId="{CBFA0920-3D28-426D-A046-7C5DBE8FE70A}" type="sibTrans" cxnId="{8FA2C919-9BF9-430C-BAEF-752B33B041FF}">
      <dgm:prSet/>
      <dgm:spPr/>
      <dgm:t>
        <a:bodyPr/>
        <a:lstStyle/>
        <a:p>
          <a:endParaRPr lang="en-US"/>
        </a:p>
      </dgm:t>
    </dgm:pt>
    <dgm:pt modelId="{0C8029AB-954F-4C0B-97F8-355B080CE693}" type="parTrans" cxnId="{8FA2C919-9BF9-430C-BAEF-752B33B041FF}">
      <dgm:prSet/>
      <dgm:spPr/>
      <dgm:t>
        <a:bodyPr/>
        <a:lstStyle/>
        <a:p>
          <a:endParaRPr lang="en-US"/>
        </a:p>
      </dgm:t>
    </dgm:pt>
    <dgm:pt modelId="{E6363F36-5277-40BB-B793-F105AB03824F}" type="sibTrans" cxnId="{EA1E9781-E7B8-4B3A-9D98-703AA3C1789F}">
      <dgm:prSet/>
      <dgm:spPr/>
      <dgm:t>
        <a:bodyPr/>
        <a:lstStyle/>
        <a:p>
          <a:endParaRPr lang="en-US"/>
        </a:p>
      </dgm:t>
    </dgm:pt>
    <dgm:pt modelId="{DBD7BB59-40D4-46D3-BD8E-1AC28B409E8F}" type="parTrans" cxnId="{EA1E9781-E7B8-4B3A-9D98-703AA3C1789F}">
      <dgm:prSet/>
      <dgm:spPr/>
      <dgm:t>
        <a:bodyPr/>
        <a:lstStyle/>
        <a:p>
          <a:endParaRPr lang="en-US"/>
        </a:p>
      </dgm:t>
    </dgm:pt>
    <dgm:pt modelId="{69006FD4-D5D3-499D-BF3A-8646058DC32D}" type="sibTrans" cxnId="{C1A0567D-C7C9-47FE-816C-1DA937B76EFA}">
      <dgm:prSet/>
      <dgm:spPr/>
      <dgm:t>
        <a:bodyPr/>
        <a:lstStyle/>
        <a:p>
          <a:endParaRPr lang="en-US"/>
        </a:p>
      </dgm:t>
    </dgm:pt>
    <dgm:pt modelId="{E68526C1-687B-4695-B7B2-E09FC2B1B235}" type="parTrans" cxnId="{C1A0567D-C7C9-47FE-816C-1DA937B76EFA}">
      <dgm:prSet/>
      <dgm:spPr/>
      <dgm:t>
        <a:bodyPr/>
        <a:lstStyle/>
        <a:p>
          <a:endParaRPr lang="en-US"/>
        </a:p>
      </dgm:t>
    </dgm:pt>
    <dgm:pt modelId="{10434F1C-9DB5-43D8-B08C-D8014340CCED}" type="sibTrans" cxnId="{5D51DC93-74A8-4651-A9AD-559F9C1093BA}">
      <dgm:prSet/>
      <dgm:spPr/>
      <dgm:t>
        <a:bodyPr/>
        <a:lstStyle/>
        <a:p>
          <a:endParaRPr lang="en-US"/>
        </a:p>
      </dgm:t>
    </dgm:pt>
    <dgm:pt modelId="{7A795BEE-1E2A-44FF-B571-7E6592DB4DD6}" type="parTrans" cxnId="{5D51DC93-74A8-4651-A9AD-559F9C1093BA}">
      <dgm:prSet/>
      <dgm:spPr/>
      <dgm:t>
        <a:bodyPr/>
        <a:lstStyle/>
        <a:p>
          <a:endParaRPr lang="en-US"/>
        </a:p>
      </dgm:t>
    </dgm:pt>
    <dgm:pt modelId="{A85EBEFA-FB04-4AF1-8E7E-3B14CCABAF41}" type="sibTrans" cxnId="{91443F13-DC33-40CB-B0DE-64A122EE9CEB}">
      <dgm:prSet/>
      <dgm:spPr/>
      <dgm:t>
        <a:bodyPr/>
        <a:lstStyle/>
        <a:p>
          <a:endParaRPr lang="en-US"/>
        </a:p>
      </dgm:t>
    </dgm:pt>
    <dgm:pt modelId="{5CB838C7-5B3A-4A3E-A075-AD43E539F9A3}" type="parTrans" cxnId="{91443F13-DC33-40CB-B0DE-64A122EE9CEB}">
      <dgm:prSet/>
      <dgm:spPr/>
      <dgm:t>
        <a:bodyPr/>
        <a:lstStyle/>
        <a:p>
          <a:endParaRPr lang="en-US"/>
        </a:p>
      </dgm:t>
    </dgm:pt>
    <dgm:pt modelId="{233C7CE8-953C-45BA-BF21-FDCD8D22DEAD}" type="sibTrans" cxnId="{5B9B27B7-C600-43C2-83EF-C0D92B435535}">
      <dgm:prSet/>
      <dgm:spPr/>
      <dgm:t>
        <a:bodyPr/>
        <a:lstStyle/>
        <a:p>
          <a:endParaRPr lang="en-US"/>
        </a:p>
      </dgm:t>
    </dgm:pt>
    <dgm:pt modelId="{1FF01498-486A-41A8-8CEB-5AD456A12E26}" type="parTrans" cxnId="{5B9B27B7-C600-43C2-83EF-C0D92B435535}">
      <dgm:prSet/>
      <dgm:spPr/>
      <dgm:t>
        <a:bodyPr/>
        <a:lstStyle/>
        <a:p>
          <a:endParaRPr lang="en-US"/>
        </a:p>
      </dgm:t>
    </dgm:pt>
    <dgm:pt modelId="{D5649510-197E-4B6D-B1F7-0D79A9811E19}" type="sibTrans" cxnId="{0CF93312-86AD-4173-A21E-837DAAC2D5B3}">
      <dgm:prSet/>
      <dgm:spPr/>
      <dgm:t>
        <a:bodyPr/>
        <a:lstStyle/>
        <a:p>
          <a:endParaRPr lang="en-US"/>
        </a:p>
      </dgm:t>
    </dgm:pt>
    <dgm:pt modelId="{5B73B41B-DF33-4885-998B-24557DF25978}" type="parTrans" cxnId="{0CF93312-86AD-4173-A21E-837DAAC2D5B3}">
      <dgm:prSet/>
      <dgm:spPr/>
      <dgm:t>
        <a:bodyPr/>
        <a:lstStyle/>
        <a:p>
          <a:endParaRPr lang="en-US"/>
        </a:p>
      </dgm:t>
    </dgm:pt>
    <dgm:pt modelId="{749FF1EA-3079-4A40-8D7F-AB2B808BADEE}">
      <dgm:prSet phldrT="[Text]" custT="1"/>
      <dgm:spPr/>
      <dgm:t>
        <a:bodyPr/>
        <a:lstStyle/>
        <a:p>
          <a:r>
            <a:rPr lang="en-US" sz="980" b="0" i="0" baseline="0" dirty="0" smtClean="0">
              <a:solidFill>
                <a:srgbClr val="CCECFF"/>
              </a:solidFill>
            </a:rPr>
            <a:t>IGNORE THIS LEVEL</a:t>
          </a:r>
          <a:endParaRPr lang="en-US" sz="980" b="0" i="0" baseline="0" dirty="0">
            <a:solidFill>
              <a:srgbClr val="CCECFF"/>
            </a:solidFill>
          </a:endParaRPr>
        </a:p>
      </dgm:t>
    </dgm:pt>
    <dgm:pt modelId="{2F473ED3-11FB-4B4C-B54C-934F0E43122D}" type="sibTrans" cxnId="{EA658152-BB01-4053-9852-481E4E650D7A}">
      <dgm:prSet/>
      <dgm:spPr/>
      <dgm:t>
        <a:bodyPr/>
        <a:lstStyle/>
        <a:p>
          <a:endParaRPr lang="en-US"/>
        </a:p>
      </dgm:t>
    </dgm:pt>
    <dgm:pt modelId="{96FF696E-819E-4C2B-BF79-8DD177CC5D8C}" type="parTrans" cxnId="{EA658152-BB01-4053-9852-481E4E650D7A}">
      <dgm:prSet/>
      <dgm:spPr/>
      <dgm:t>
        <a:bodyPr/>
        <a:lstStyle/>
        <a:p>
          <a:endParaRPr lang="en-US"/>
        </a:p>
      </dgm:t>
    </dgm:pt>
    <dgm:pt modelId="{C2EA7BF9-8366-4232-B5AA-1EF8E2F921E7}" type="pres">
      <dgm:prSet presAssocID="{91048D77-9ED0-4F44-AE70-610DA89C5321}" presName="Name0" presStyleCnt="0">
        <dgm:presLayoutVars>
          <dgm:dir/>
        </dgm:presLayoutVars>
      </dgm:prSet>
      <dgm:spPr/>
      <dgm:t>
        <a:bodyPr/>
        <a:lstStyle/>
        <a:p>
          <a:endParaRPr lang="en-US"/>
        </a:p>
      </dgm:t>
    </dgm:pt>
    <dgm:pt modelId="{83E5C08E-BAF0-4643-A411-028E0565BE0B}" type="pres">
      <dgm:prSet presAssocID="{749FF1EA-3079-4A40-8D7F-AB2B808BADEE}" presName="parComposite" presStyleCnt="0"/>
      <dgm:spPr/>
    </dgm:pt>
    <dgm:pt modelId="{16C350C3-C23E-4B4F-AB14-C683921136AD}" type="pres">
      <dgm:prSet presAssocID="{749FF1EA-3079-4A40-8D7F-AB2B808BADEE}" presName="parBigCircle" presStyleLbl="node0" presStyleIdx="0" presStyleCnt="1"/>
      <dgm:spPr>
        <a:solidFill>
          <a:schemeClr val="accent2">
            <a:hueOff val="0"/>
            <a:satOff val="0"/>
            <a:lumOff val="0"/>
            <a:alpha val="0"/>
          </a:schemeClr>
        </a:solidFill>
        <a:ln>
          <a:noFill/>
        </a:ln>
      </dgm:spPr>
    </dgm:pt>
    <dgm:pt modelId="{5259358F-645F-463B-9F94-EBF0F57BEDA4}" type="pres">
      <dgm:prSet presAssocID="{749FF1EA-3079-4A40-8D7F-AB2B808BADEE}" presName="parTx" presStyleLbl="revTx" presStyleIdx="0" presStyleCnt="21" custAng="3900000" custLinFactNeighborX="8905" custLinFactNeighborY="2947"/>
      <dgm:spPr/>
      <dgm:t>
        <a:bodyPr/>
        <a:lstStyle/>
        <a:p>
          <a:endParaRPr lang="en-US"/>
        </a:p>
      </dgm:t>
    </dgm:pt>
    <dgm:pt modelId="{35B97FE4-6F5C-4B6D-8A10-BC71096ED1D9}" type="pres">
      <dgm:prSet presAssocID="{749FF1EA-3079-4A40-8D7F-AB2B808BADEE}" presName="bSpace" presStyleCnt="0"/>
      <dgm:spPr/>
    </dgm:pt>
    <dgm:pt modelId="{FF1A4DCD-5F46-4158-9908-EE42AD0EF48A}" type="pres">
      <dgm:prSet presAssocID="{749FF1EA-3079-4A40-8D7F-AB2B808BADEE}" presName="parBackupNorm" presStyleCnt="0"/>
      <dgm:spPr/>
    </dgm:pt>
    <dgm:pt modelId="{5EEB00F5-87D0-4424-8E6D-616502EE238F}" type="pres">
      <dgm:prSet presAssocID="{2F473ED3-11FB-4B4C-B54C-934F0E43122D}" presName="parSpace" presStyleCnt="0"/>
      <dgm:spPr/>
    </dgm:pt>
    <dgm:pt modelId="{D33B5CC1-AF23-408E-B73E-CE4207ED4673}" type="pres">
      <dgm:prSet presAssocID="{A95B44B9-DF9E-434E-8C71-E98EE6081CCD}" presName="desBackupLeftNorm" presStyleCnt="0"/>
      <dgm:spPr/>
    </dgm:pt>
    <dgm:pt modelId="{847B863B-D237-489D-91AC-6DAAC99524F5}" type="pres">
      <dgm:prSet presAssocID="{A95B44B9-DF9E-434E-8C71-E98EE6081CCD}" presName="desComposite" presStyleCnt="0"/>
      <dgm:spPr/>
    </dgm:pt>
    <dgm:pt modelId="{59328A71-6DDB-4B72-8C82-9473101A7A93}" type="pres">
      <dgm:prSet presAssocID="{A95B44B9-DF9E-434E-8C71-E98EE6081CCD}" presName="desCircle" presStyleLbl="node1" presStyleIdx="0" presStyleCnt="10"/>
      <dgm:spPr>
        <a:solidFill>
          <a:srgbClr val="0033CC"/>
        </a:solidFill>
      </dgm:spPr>
    </dgm:pt>
    <dgm:pt modelId="{44959208-8689-4A28-B83A-EE84DEC7779F}" type="pres">
      <dgm:prSet presAssocID="{A95B44B9-DF9E-434E-8C71-E98EE6081CCD}" presName="chTx" presStyleLbl="revTx" presStyleIdx="1" presStyleCnt="21" custAng="3900000" custScaleX="96862" custLinFactY="-2525" custLinFactNeighborX="30791" custLinFactNeighborY="-100000"/>
      <dgm:spPr/>
      <dgm:t>
        <a:bodyPr/>
        <a:lstStyle/>
        <a:p>
          <a:endParaRPr lang="en-US"/>
        </a:p>
      </dgm:t>
    </dgm:pt>
    <dgm:pt modelId="{21967B95-5CE4-4629-92F5-566BE910367D}" type="pres">
      <dgm:prSet presAssocID="{A95B44B9-DF9E-434E-8C71-E98EE6081CCD}" presName="desTx" presStyleLbl="revTx" presStyleIdx="2" presStyleCnt="21">
        <dgm:presLayoutVars>
          <dgm:bulletEnabled val="1"/>
        </dgm:presLayoutVars>
      </dgm:prSet>
      <dgm:spPr/>
    </dgm:pt>
    <dgm:pt modelId="{6D67905D-B0A4-4317-B478-C46241F22EC2}" type="pres">
      <dgm:prSet presAssocID="{A95B44B9-DF9E-434E-8C71-E98EE6081CCD}" presName="desBackupRightNorm" presStyleCnt="0"/>
      <dgm:spPr/>
    </dgm:pt>
    <dgm:pt modelId="{E2A1699E-7C8C-480B-909D-1658A9BA386D}" type="pres">
      <dgm:prSet presAssocID="{D5649510-197E-4B6D-B1F7-0D79A9811E19}" presName="desSpace" presStyleCnt="0"/>
      <dgm:spPr/>
    </dgm:pt>
    <dgm:pt modelId="{2D9D1C86-509E-44C0-8F75-857C6593FCA2}" type="pres">
      <dgm:prSet presAssocID="{E3A683FC-236F-4F40-B170-B9F9994C5A1B}" presName="desBackupLeftNorm" presStyleCnt="0"/>
      <dgm:spPr/>
    </dgm:pt>
    <dgm:pt modelId="{1760091D-62C6-4005-9168-7665C52037CE}" type="pres">
      <dgm:prSet presAssocID="{E3A683FC-236F-4F40-B170-B9F9994C5A1B}" presName="desComposite" presStyleCnt="0"/>
      <dgm:spPr/>
    </dgm:pt>
    <dgm:pt modelId="{00A00DFF-0C2C-4B3F-88B4-E439F87F70C2}" type="pres">
      <dgm:prSet presAssocID="{E3A683FC-236F-4F40-B170-B9F9994C5A1B}" presName="desCircle" presStyleLbl="node1" presStyleIdx="1" presStyleCnt="10"/>
      <dgm:spPr>
        <a:solidFill>
          <a:srgbClr val="0099FF"/>
        </a:solidFill>
      </dgm:spPr>
    </dgm:pt>
    <dgm:pt modelId="{0419D013-F3D0-42DD-9B6B-C171C4E39312}" type="pres">
      <dgm:prSet presAssocID="{E3A683FC-236F-4F40-B170-B9F9994C5A1B}" presName="chTx" presStyleLbl="revTx" presStyleIdx="3" presStyleCnt="21" custAng="3900000" custScaleX="96505" custLinFactNeighborX="40741" custLinFactNeighborY="-17984"/>
      <dgm:spPr/>
      <dgm:t>
        <a:bodyPr/>
        <a:lstStyle/>
        <a:p>
          <a:endParaRPr lang="en-US"/>
        </a:p>
      </dgm:t>
    </dgm:pt>
    <dgm:pt modelId="{22733D1E-E934-445E-BA0B-0BCFC0592B4B}" type="pres">
      <dgm:prSet presAssocID="{E3A683FC-236F-4F40-B170-B9F9994C5A1B}" presName="desTx" presStyleLbl="revTx" presStyleIdx="4" presStyleCnt="21">
        <dgm:presLayoutVars>
          <dgm:bulletEnabled val="1"/>
        </dgm:presLayoutVars>
      </dgm:prSet>
      <dgm:spPr/>
    </dgm:pt>
    <dgm:pt modelId="{A4A0D85C-81ED-46C9-9B35-FB60727D0DD0}" type="pres">
      <dgm:prSet presAssocID="{E3A683FC-236F-4F40-B170-B9F9994C5A1B}" presName="desBackupRightNorm" presStyleCnt="0"/>
      <dgm:spPr/>
    </dgm:pt>
    <dgm:pt modelId="{C34DEB81-F114-409D-91B5-EFD3175F4867}" type="pres">
      <dgm:prSet presAssocID="{233C7CE8-953C-45BA-BF21-FDCD8D22DEAD}" presName="desSpace" presStyleCnt="0"/>
      <dgm:spPr/>
    </dgm:pt>
    <dgm:pt modelId="{DB4DD96D-ED72-4EC6-94E7-85D5AC7FC242}" type="pres">
      <dgm:prSet presAssocID="{8D1F3489-5FE9-4454-B4BD-2E4D96598E92}" presName="desBackupLeftNorm" presStyleCnt="0"/>
      <dgm:spPr/>
    </dgm:pt>
    <dgm:pt modelId="{AB624748-93DE-493D-B683-A8A660964F96}" type="pres">
      <dgm:prSet presAssocID="{8D1F3489-5FE9-4454-B4BD-2E4D96598E92}" presName="desComposite" presStyleCnt="0"/>
      <dgm:spPr/>
    </dgm:pt>
    <dgm:pt modelId="{C2B13EB4-271E-4A88-AAE6-EDD739623505}" type="pres">
      <dgm:prSet presAssocID="{8D1F3489-5FE9-4454-B4BD-2E4D96598E92}" presName="desCircle" presStyleLbl="node1" presStyleIdx="2" presStyleCnt="10"/>
      <dgm:spPr>
        <a:solidFill>
          <a:srgbClr val="3399FF"/>
        </a:solidFill>
      </dgm:spPr>
    </dgm:pt>
    <dgm:pt modelId="{CCB2EA9E-5B6D-4895-854A-46BDCC984DD6}" type="pres">
      <dgm:prSet presAssocID="{8D1F3489-5FE9-4454-B4BD-2E4D96598E92}" presName="chTx" presStyleLbl="revTx" presStyleIdx="5" presStyleCnt="21" custAng="3900000" custLinFactY="-2525" custLinFactNeighborX="38674" custLinFactNeighborY="-100000"/>
      <dgm:spPr/>
      <dgm:t>
        <a:bodyPr/>
        <a:lstStyle/>
        <a:p>
          <a:endParaRPr lang="en-US"/>
        </a:p>
      </dgm:t>
    </dgm:pt>
    <dgm:pt modelId="{75391203-E01D-4363-9ACE-4B687CEFE20E}" type="pres">
      <dgm:prSet presAssocID="{8D1F3489-5FE9-4454-B4BD-2E4D96598E92}" presName="desTx" presStyleLbl="revTx" presStyleIdx="6" presStyleCnt="21">
        <dgm:presLayoutVars>
          <dgm:bulletEnabled val="1"/>
        </dgm:presLayoutVars>
      </dgm:prSet>
      <dgm:spPr/>
    </dgm:pt>
    <dgm:pt modelId="{A368D908-C06C-42AB-BF3F-AE5A792E9738}" type="pres">
      <dgm:prSet presAssocID="{8D1F3489-5FE9-4454-B4BD-2E4D96598E92}" presName="desBackupRightNorm" presStyleCnt="0"/>
      <dgm:spPr/>
    </dgm:pt>
    <dgm:pt modelId="{01330E23-4AF3-4EDB-AD16-4DEFD6141CF3}" type="pres">
      <dgm:prSet presAssocID="{A85EBEFA-FB04-4AF1-8E7E-3B14CCABAF41}" presName="desSpace" presStyleCnt="0"/>
      <dgm:spPr/>
    </dgm:pt>
    <dgm:pt modelId="{C86A6C28-AFD1-4BB6-830D-403DD48BF770}" type="pres">
      <dgm:prSet presAssocID="{BBA4D558-2E01-4195-823B-0C364B665C15}" presName="desBackupLeftNorm" presStyleCnt="0"/>
      <dgm:spPr/>
    </dgm:pt>
    <dgm:pt modelId="{5EFC1940-4D76-4195-BECC-458A85E5153D}" type="pres">
      <dgm:prSet presAssocID="{BBA4D558-2E01-4195-823B-0C364B665C15}" presName="desComposite" presStyleCnt="0"/>
      <dgm:spPr/>
    </dgm:pt>
    <dgm:pt modelId="{73F3D522-3A09-4968-AA13-0C63BF97732E}" type="pres">
      <dgm:prSet presAssocID="{BBA4D558-2E01-4195-823B-0C364B665C15}" presName="desCircle" presStyleLbl="node1" presStyleIdx="3" presStyleCnt="10"/>
      <dgm:spPr>
        <a:solidFill>
          <a:srgbClr val="99CCFF"/>
        </a:solidFill>
      </dgm:spPr>
    </dgm:pt>
    <dgm:pt modelId="{6C14FEF9-A3DB-4048-8ACE-6BBC083851CF}" type="pres">
      <dgm:prSet presAssocID="{BBA4D558-2E01-4195-823B-0C364B665C15}" presName="chTx" presStyleLbl="revTx" presStyleIdx="7" presStyleCnt="21" custAng="3900000" custScaleX="111531" custLinFactNeighborX="38054" custLinFactNeighborY="-17984"/>
      <dgm:spPr/>
      <dgm:t>
        <a:bodyPr/>
        <a:lstStyle/>
        <a:p>
          <a:endParaRPr lang="en-US"/>
        </a:p>
      </dgm:t>
    </dgm:pt>
    <dgm:pt modelId="{857FF98E-CA74-47A1-8779-3ED1B9C41284}" type="pres">
      <dgm:prSet presAssocID="{BBA4D558-2E01-4195-823B-0C364B665C15}" presName="desTx" presStyleLbl="revTx" presStyleIdx="8" presStyleCnt="21">
        <dgm:presLayoutVars>
          <dgm:bulletEnabled val="1"/>
        </dgm:presLayoutVars>
      </dgm:prSet>
      <dgm:spPr/>
    </dgm:pt>
    <dgm:pt modelId="{792F5BAA-1986-4C53-AD91-8F1551D6BF05}" type="pres">
      <dgm:prSet presAssocID="{BBA4D558-2E01-4195-823B-0C364B665C15}" presName="desBackupRightNorm" presStyleCnt="0"/>
      <dgm:spPr/>
    </dgm:pt>
    <dgm:pt modelId="{6548F821-E36F-4FA4-B841-3134F354A53F}" type="pres">
      <dgm:prSet presAssocID="{10434F1C-9DB5-43D8-B08C-D8014340CCED}" presName="desSpace" presStyleCnt="0"/>
      <dgm:spPr/>
    </dgm:pt>
    <dgm:pt modelId="{762AC7BC-83BA-4425-A30F-19A54E6FF797}" type="pres">
      <dgm:prSet presAssocID="{2CECA51D-7F5B-4819-B4C9-4F5189C16CF2}" presName="desBackupLeftNorm" presStyleCnt="0"/>
      <dgm:spPr/>
    </dgm:pt>
    <dgm:pt modelId="{03EBF68B-78EA-4984-B956-8F85A050F873}" type="pres">
      <dgm:prSet presAssocID="{2CECA51D-7F5B-4819-B4C9-4F5189C16CF2}" presName="desComposite" presStyleCnt="0"/>
      <dgm:spPr/>
    </dgm:pt>
    <dgm:pt modelId="{8D105EB7-8248-4F99-B50B-CD7EF564D1BD}" type="pres">
      <dgm:prSet presAssocID="{2CECA51D-7F5B-4819-B4C9-4F5189C16CF2}" presName="desCircle" presStyleLbl="node1" presStyleIdx="4" presStyleCnt="10"/>
      <dgm:spPr>
        <a:solidFill>
          <a:srgbClr val="99CCFF"/>
        </a:solidFill>
      </dgm:spPr>
    </dgm:pt>
    <dgm:pt modelId="{3B639E31-57E1-4C2D-8234-84C4BDCDFFF2}" type="pres">
      <dgm:prSet presAssocID="{2CECA51D-7F5B-4819-B4C9-4F5189C16CF2}" presName="chTx" presStyleLbl="revTx" presStyleIdx="9" presStyleCnt="21" custAng="3900000" custLinFactY="-2525" custLinFactNeighborX="35172" custLinFactNeighborY="-100000"/>
      <dgm:spPr/>
      <dgm:t>
        <a:bodyPr/>
        <a:lstStyle/>
        <a:p>
          <a:endParaRPr lang="en-US"/>
        </a:p>
      </dgm:t>
    </dgm:pt>
    <dgm:pt modelId="{B2689805-0D6B-4D0A-8D30-CEEBBEA6E966}" type="pres">
      <dgm:prSet presAssocID="{2CECA51D-7F5B-4819-B4C9-4F5189C16CF2}" presName="desTx" presStyleLbl="revTx" presStyleIdx="10" presStyleCnt="21">
        <dgm:presLayoutVars>
          <dgm:bulletEnabled val="1"/>
        </dgm:presLayoutVars>
      </dgm:prSet>
      <dgm:spPr/>
    </dgm:pt>
    <dgm:pt modelId="{13F8D382-7B44-4F85-98A9-68FCCC44066D}" type="pres">
      <dgm:prSet presAssocID="{2CECA51D-7F5B-4819-B4C9-4F5189C16CF2}" presName="desBackupRightNorm" presStyleCnt="0"/>
      <dgm:spPr/>
    </dgm:pt>
    <dgm:pt modelId="{FD1F7A52-BA54-4706-96B7-E5E9890FDE7E}" type="pres">
      <dgm:prSet presAssocID="{69006FD4-D5D3-499D-BF3A-8646058DC32D}" presName="desSpace" presStyleCnt="0"/>
      <dgm:spPr/>
    </dgm:pt>
    <dgm:pt modelId="{3FCD4C96-A5AE-40FE-A9EC-D91AA3AB4EA7}" type="pres">
      <dgm:prSet presAssocID="{CA807E95-243E-46B9-B69B-5E9EC757B4DA}" presName="desBackupLeftNorm" presStyleCnt="0"/>
      <dgm:spPr/>
    </dgm:pt>
    <dgm:pt modelId="{7E7A0266-9D88-449A-95F7-5F2C092234F3}" type="pres">
      <dgm:prSet presAssocID="{CA807E95-243E-46B9-B69B-5E9EC757B4DA}" presName="desComposite" presStyleCnt="0"/>
      <dgm:spPr/>
    </dgm:pt>
    <dgm:pt modelId="{308C00A2-86A8-4232-BEAA-657D702F6A9F}" type="pres">
      <dgm:prSet presAssocID="{CA807E95-243E-46B9-B69B-5E9EC757B4DA}" presName="desCircle" presStyleLbl="node1" presStyleIdx="5" presStyleCnt="10"/>
      <dgm:spPr>
        <a:solidFill>
          <a:srgbClr val="33CCCC"/>
        </a:solidFill>
      </dgm:spPr>
    </dgm:pt>
    <dgm:pt modelId="{E1D47325-DFA0-4E67-842C-CB9AC26C7E61}" type="pres">
      <dgm:prSet presAssocID="{CA807E95-243E-46B9-B69B-5E9EC757B4DA}" presName="chTx" presStyleLbl="revTx" presStyleIdx="11" presStyleCnt="21" custAng="3900000" custLinFactNeighborX="39114" custLinFactNeighborY="-17984"/>
      <dgm:spPr/>
      <dgm:t>
        <a:bodyPr/>
        <a:lstStyle/>
        <a:p>
          <a:endParaRPr lang="en-US"/>
        </a:p>
      </dgm:t>
    </dgm:pt>
    <dgm:pt modelId="{9DAC5631-AA02-4F69-AA2F-B882AE1658C1}" type="pres">
      <dgm:prSet presAssocID="{CA807E95-243E-46B9-B69B-5E9EC757B4DA}" presName="desTx" presStyleLbl="revTx" presStyleIdx="12" presStyleCnt="21">
        <dgm:presLayoutVars>
          <dgm:bulletEnabled val="1"/>
        </dgm:presLayoutVars>
      </dgm:prSet>
      <dgm:spPr/>
    </dgm:pt>
    <dgm:pt modelId="{DE88F04A-65BD-4E06-B70A-2B496088E981}" type="pres">
      <dgm:prSet presAssocID="{CA807E95-243E-46B9-B69B-5E9EC757B4DA}" presName="desBackupRightNorm" presStyleCnt="0"/>
      <dgm:spPr/>
    </dgm:pt>
    <dgm:pt modelId="{D21082FB-1A6E-4A74-B046-15E86F5042C3}" type="pres">
      <dgm:prSet presAssocID="{E6363F36-5277-40BB-B793-F105AB03824F}" presName="desSpace" presStyleCnt="0"/>
      <dgm:spPr/>
    </dgm:pt>
    <dgm:pt modelId="{E3AE8BD8-1ACE-4DAB-A258-3215B1F57CDE}" type="pres">
      <dgm:prSet presAssocID="{3CE7C030-7781-4E0A-A3F6-9586427A84AC}" presName="desBackupLeftNorm" presStyleCnt="0"/>
      <dgm:spPr/>
    </dgm:pt>
    <dgm:pt modelId="{D9F69524-508B-4D10-9E2B-E8C7E8C3CC78}" type="pres">
      <dgm:prSet presAssocID="{3CE7C030-7781-4E0A-A3F6-9586427A84AC}" presName="desComposite" presStyleCnt="0"/>
      <dgm:spPr/>
    </dgm:pt>
    <dgm:pt modelId="{418AA381-CC95-4B00-87AC-D7FA80183C26}" type="pres">
      <dgm:prSet presAssocID="{3CE7C030-7781-4E0A-A3F6-9586427A84AC}" presName="desCircle" presStyleLbl="node1" presStyleIdx="6" presStyleCnt="10"/>
      <dgm:spPr>
        <a:solidFill>
          <a:srgbClr val="00CC66"/>
        </a:solidFill>
      </dgm:spPr>
    </dgm:pt>
    <dgm:pt modelId="{E2C25EF5-3FC6-430C-83AF-97F8D187D92F}" type="pres">
      <dgm:prSet presAssocID="{3CE7C030-7781-4E0A-A3F6-9586427A84AC}" presName="chTx" presStyleLbl="revTx" presStyleIdx="13" presStyleCnt="21" custAng="3900000" custLinFactY="-2525" custLinFactNeighborX="36232" custLinFactNeighborY="-100000"/>
      <dgm:spPr/>
      <dgm:t>
        <a:bodyPr/>
        <a:lstStyle/>
        <a:p>
          <a:endParaRPr lang="en-US"/>
        </a:p>
      </dgm:t>
    </dgm:pt>
    <dgm:pt modelId="{F5A88D01-652F-437F-A141-F1AC06901000}" type="pres">
      <dgm:prSet presAssocID="{3CE7C030-7781-4E0A-A3F6-9586427A84AC}" presName="desTx" presStyleLbl="revTx" presStyleIdx="14" presStyleCnt="21">
        <dgm:presLayoutVars>
          <dgm:bulletEnabled val="1"/>
        </dgm:presLayoutVars>
      </dgm:prSet>
      <dgm:spPr/>
    </dgm:pt>
    <dgm:pt modelId="{634A1489-E210-46A5-86F9-F42EFA68DBBF}" type="pres">
      <dgm:prSet presAssocID="{3CE7C030-7781-4E0A-A3F6-9586427A84AC}" presName="desBackupRightNorm" presStyleCnt="0"/>
      <dgm:spPr/>
    </dgm:pt>
    <dgm:pt modelId="{D79886FE-199E-4F92-8DA2-1B377FBFBFD4}" type="pres">
      <dgm:prSet presAssocID="{CBFA0920-3D28-426D-A046-7C5DBE8FE70A}" presName="desSpace" presStyleCnt="0"/>
      <dgm:spPr/>
    </dgm:pt>
    <dgm:pt modelId="{F44CCDBC-8CFF-40AD-950D-C9D6AEB22640}" type="pres">
      <dgm:prSet presAssocID="{C6228984-D94B-49D9-8D2F-0DEFAC4503CB}" presName="desBackupLeftNorm" presStyleCnt="0"/>
      <dgm:spPr/>
    </dgm:pt>
    <dgm:pt modelId="{D5F34A90-C3A5-4012-B5AB-282F1A0098C4}" type="pres">
      <dgm:prSet presAssocID="{C6228984-D94B-49D9-8D2F-0DEFAC4503CB}" presName="desComposite" presStyleCnt="0"/>
      <dgm:spPr/>
    </dgm:pt>
    <dgm:pt modelId="{630F5406-8E5A-401F-A994-E724A7C6A16E}" type="pres">
      <dgm:prSet presAssocID="{C6228984-D94B-49D9-8D2F-0DEFAC4503CB}" presName="desCircle" presStyleLbl="node1" presStyleIdx="7" presStyleCnt="10"/>
      <dgm:spPr>
        <a:solidFill>
          <a:srgbClr val="00CC00"/>
        </a:solidFill>
      </dgm:spPr>
    </dgm:pt>
    <dgm:pt modelId="{5DE5D613-3F63-4C16-9451-FA4AE34C08E4}" type="pres">
      <dgm:prSet presAssocID="{C6228984-D94B-49D9-8D2F-0DEFAC4503CB}" presName="chTx" presStyleLbl="revTx" presStyleIdx="15" presStyleCnt="21" custAng="3900000" custScaleX="113783" custLinFactNeighborX="40173" custLinFactNeighborY="-17984"/>
      <dgm:spPr/>
      <dgm:t>
        <a:bodyPr/>
        <a:lstStyle/>
        <a:p>
          <a:endParaRPr lang="en-US"/>
        </a:p>
      </dgm:t>
    </dgm:pt>
    <dgm:pt modelId="{7BB64467-9E16-4676-8712-67BCF8FF139A}" type="pres">
      <dgm:prSet presAssocID="{C6228984-D94B-49D9-8D2F-0DEFAC4503CB}" presName="desTx" presStyleLbl="revTx" presStyleIdx="16" presStyleCnt="21">
        <dgm:presLayoutVars>
          <dgm:bulletEnabled val="1"/>
        </dgm:presLayoutVars>
      </dgm:prSet>
      <dgm:spPr/>
    </dgm:pt>
    <dgm:pt modelId="{FE86489C-FE81-4988-88A9-B5DE9ACE24E1}" type="pres">
      <dgm:prSet presAssocID="{C6228984-D94B-49D9-8D2F-0DEFAC4503CB}" presName="desBackupRightNorm" presStyleCnt="0"/>
      <dgm:spPr/>
    </dgm:pt>
    <dgm:pt modelId="{2A7D641C-A203-4652-A4AB-6D97842C625D}" type="pres">
      <dgm:prSet presAssocID="{E3554FC7-6661-4389-AE8E-93472A741F1C}" presName="desSpace" presStyleCnt="0"/>
      <dgm:spPr/>
    </dgm:pt>
    <dgm:pt modelId="{CA22A31A-1000-46EB-8F42-5BBD3FBDFD94}" type="pres">
      <dgm:prSet presAssocID="{375A9705-3B36-4977-B374-52079EA753C8}" presName="desBackupLeftNorm" presStyleCnt="0"/>
      <dgm:spPr/>
    </dgm:pt>
    <dgm:pt modelId="{52B7FCEB-716E-4BA9-B9B0-153FE60BB9E8}" type="pres">
      <dgm:prSet presAssocID="{375A9705-3B36-4977-B374-52079EA753C8}" presName="desComposite" presStyleCnt="0"/>
      <dgm:spPr/>
    </dgm:pt>
    <dgm:pt modelId="{AD4655E1-0726-4606-A3C0-57C2C4C8C64C}" type="pres">
      <dgm:prSet presAssocID="{375A9705-3B36-4977-B374-52079EA753C8}" presName="desCircle" presStyleLbl="node1" presStyleIdx="8" presStyleCnt="10"/>
      <dgm:spPr>
        <a:solidFill>
          <a:srgbClr val="008000"/>
        </a:solidFill>
      </dgm:spPr>
    </dgm:pt>
    <dgm:pt modelId="{9E5BAE43-E312-446B-A345-14F8363BCD54}" type="pres">
      <dgm:prSet presAssocID="{375A9705-3B36-4977-B374-52079EA753C8}" presName="chTx" presStyleLbl="revTx" presStyleIdx="17" presStyleCnt="21" custAng="3900000" custScaleX="118339" custLinFactY="-9318" custLinFactNeighborX="36804" custLinFactNeighborY="-100000"/>
      <dgm:spPr/>
      <dgm:t>
        <a:bodyPr/>
        <a:lstStyle/>
        <a:p>
          <a:endParaRPr lang="en-US"/>
        </a:p>
      </dgm:t>
    </dgm:pt>
    <dgm:pt modelId="{0DF530C4-610E-44B1-8375-EB403062B2CA}" type="pres">
      <dgm:prSet presAssocID="{375A9705-3B36-4977-B374-52079EA753C8}" presName="desTx" presStyleLbl="revTx" presStyleIdx="18" presStyleCnt="21">
        <dgm:presLayoutVars>
          <dgm:bulletEnabled val="1"/>
        </dgm:presLayoutVars>
      </dgm:prSet>
      <dgm:spPr/>
    </dgm:pt>
    <dgm:pt modelId="{7743ACA2-D84A-4E7B-AD01-D652640F41CD}" type="pres">
      <dgm:prSet presAssocID="{375A9705-3B36-4977-B374-52079EA753C8}" presName="desBackupRightNorm" presStyleCnt="0"/>
      <dgm:spPr/>
    </dgm:pt>
    <dgm:pt modelId="{41149B57-ACBD-4433-9596-BC441E083AA8}" type="pres">
      <dgm:prSet presAssocID="{9B651DE3-D811-47A1-944E-63FEFA7CE1B1}" presName="desSpace" presStyleCnt="0"/>
      <dgm:spPr/>
    </dgm:pt>
    <dgm:pt modelId="{0BAB7CB9-A579-4150-AB2C-FF5415677417}" type="pres">
      <dgm:prSet presAssocID="{AD539E2C-378A-40D1-9D06-4F048746E053}" presName="desBackupLeftNorm" presStyleCnt="0"/>
      <dgm:spPr/>
    </dgm:pt>
    <dgm:pt modelId="{64A003F9-376C-4531-9A0D-52B139A605B1}" type="pres">
      <dgm:prSet presAssocID="{AD539E2C-378A-40D1-9D06-4F048746E053}" presName="desComposite" presStyleCnt="0"/>
      <dgm:spPr/>
    </dgm:pt>
    <dgm:pt modelId="{00043E72-89D8-4E56-9163-94C28B8D7D18}" type="pres">
      <dgm:prSet presAssocID="{AD539E2C-378A-40D1-9D06-4F048746E053}" presName="desCircle" presStyleLbl="node1" presStyleIdx="9" presStyleCnt="10"/>
      <dgm:spPr>
        <a:solidFill>
          <a:srgbClr val="669900"/>
        </a:solidFill>
      </dgm:spPr>
    </dgm:pt>
    <dgm:pt modelId="{580BAC9D-8CA1-4B12-877B-8D99724D6FA9}" type="pres">
      <dgm:prSet presAssocID="{AD539E2C-378A-40D1-9D06-4F048746E053}" presName="chTx" presStyleLbl="revTx" presStyleIdx="19" presStyleCnt="21" custAng="3900000" custLinFactNeighborX="41233" custLinFactNeighborY="-17984"/>
      <dgm:spPr/>
      <dgm:t>
        <a:bodyPr/>
        <a:lstStyle/>
        <a:p>
          <a:endParaRPr lang="en-US"/>
        </a:p>
      </dgm:t>
    </dgm:pt>
    <dgm:pt modelId="{EBEB4E26-213D-4B9F-9818-AF36701213EE}" type="pres">
      <dgm:prSet presAssocID="{AD539E2C-378A-40D1-9D06-4F048746E053}" presName="desTx" presStyleLbl="revTx" presStyleIdx="20" presStyleCnt="21">
        <dgm:presLayoutVars>
          <dgm:bulletEnabled val="1"/>
        </dgm:presLayoutVars>
      </dgm:prSet>
      <dgm:spPr/>
    </dgm:pt>
    <dgm:pt modelId="{D1C81442-83F0-46D7-A8CF-B9551047703C}" type="pres">
      <dgm:prSet presAssocID="{AD539E2C-378A-40D1-9D06-4F048746E053}" presName="desBackupRightNorm" presStyleCnt="0"/>
      <dgm:spPr/>
    </dgm:pt>
    <dgm:pt modelId="{A6C3E242-9798-4833-A147-286E8AEA57D5}" type="pres">
      <dgm:prSet presAssocID="{DACE37F2-34BC-458D-BF01-BB7858CA6D8E}" presName="desSpace" presStyleCnt="0"/>
      <dgm:spPr/>
    </dgm:pt>
  </dgm:ptLst>
  <dgm:cxnLst>
    <dgm:cxn modelId="{C1A0567D-C7C9-47FE-816C-1DA937B76EFA}" srcId="{749FF1EA-3079-4A40-8D7F-AB2B808BADEE}" destId="{2CECA51D-7F5B-4819-B4C9-4F5189C16CF2}" srcOrd="4" destOrd="0" parTransId="{E68526C1-687B-4695-B7B2-E09FC2B1B235}" sibTransId="{69006FD4-D5D3-499D-BF3A-8646058DC32D}"/>
    <dgm:cxn modelId="{0CF93312-86AD-4173-A21E-837DAAC2D5B3}" srcId="{749FF1EA-3079-4A40-8D7F-AB2B808BADEE}" destId="{A95B44B9-DF9E-434E-8C71-E98EE6081CCD}" srcOrd="0" destOrd="0" parTransId="{5B73B41B-DF33-4885-998B-24557DF25978}" sibTransId="{D5649510-197E-4B6D-B1F7-0D79A9811E19}"/>
    <dgm:cxn modelId="{A8402248-1936-4D61-A4BB-9935292A436D}" type="presOf" srcId="{749FF1EA-3079-4A40-8D7F-AB2B808BADEE}" destId="{5259358F-645F-463B-9F94-EBF0F57BEDA4}" srcOrd="0" destOrd="0" presId="urn:microsoft.com/office/officeart/2008/layout/CircleAccentTimeline"/>
    <dgm:cxn modelId="{7C16AF5B-24CC-4E6E-A17C-F20B9B6148AE}" type="presOf" srcId="{C6228984-D94B-49D9-8D2F-0DEFAC4503CB}" destId="{5DE5D613-3F63-4C16-9451-FA4AE34C08E4}" srcOrd="0" destOrd="0" presId="urn:microsoft.com/office/officeart/2008/layout/CircleAccentTimeline"/>
    <dgm:cxn modelId="{6BC01549-C030-454E-AEF1-9B42C78E423D}" type="presOf" srcId="{375A9705-3B36-4977-B374-52079EA753C8}" destId="{9E5BAE43-E312-446B-A345-14F8363BCD54}" srcOrd="0" destOrd="0" presId="urn:microsoft.com/office/officeart/2008/layout/CircleAccentTimeline"/>
    <dgm:cxn modelId="{E37D6966-CD79-42CD-B2C0-B081E5226A4D}" type="presOf" srcId="{BBA4D558-2E01-4195-823B-0C364B665C15}" destId="{6C14FEF9-A3DB-4048-8ACE-6BBC083851CF}" srcOrd="0" destOrd="0" presId="urn:microsoft.com/office/officeart/2008/layout/CircleAccentTimeline"/>
    <dgm:cxn modelId="{216F9FFC-1A8D-4792-9666-1419F481D119}" type="presOf" srcId="{91048D77-9ED0-4F44-AE70-610DA89C5321}" destId="{C2EA7BF9-8366-4232-B5AA-1EF8E2F921E7}" srcOrd="0" destOrd="0" presId="urn:microsoft.com/office/officeart/2008/layout/CircleAccentTimeline"/>
    <dgm:cxn modelId="{EA1E9781-E7B8-4B3A-9D98-703AA3C1789F}" srcId="{749FF1EA-3079-4A40-8D7F-AB2B808BADEE}" destId="{CA807E95-243E-46B9-B69B-5E9EC757B4DA}" srcOrd="5" destOrd="0" parTransId="{DBD7BB59-40D4-46D3-BD8E-1AC28B409E8F}" sibTransId="{E6363F36-5277-40BB-B793-F105AB03824F}"/>
    <dgm:cxn modelId="{5D51DC93-74A8-4651-A9AD-559F9C1093BA}" srcId="{749FF1EA-3079-4A40-8D7F-AB2B808BADEE}" destId="{BBA4D558-2E01-4195-823B-0C364B665C15}" srcOrd="3" destOrd="0" parTransId="{7A795BEE-1E2A-44FF-B571-7E6592DB4DD6}" sibTransId="{10434F1C-9DB5-43D8-B08C-D8014340CCED}"/>
    <dgm:cxn modelId="{28319D38-616C-440C-8F13-CB1179E15D5E}" type="presOf" srcId="{E3A683FC-236F-4F40-B170-B9F9994C5A1B}" destId="{0419D013-F3D0-42DD-9B6B-C171C4E39312}" srcOrd="0" destOrd="0" presId="urn:microsoft.com/office/officeart/2008/layout/CircleAccentTimeline"/>
    <dgm:cxn modelId="{753D6930-E04D-4628-B97F-F867BD3AFB9C}" type="presOf" srcId="{AD539E2C-378A-40D1-9D06-4F048746E053}" destId="{580BAC9D-8CA1-4B12-877B-8D99724D6FA9}" srcOrd="0" destOrd="0" presId="urn:microsoft.com/office/officeart/2008/layout/CircleAccentTimeline"/>
    <dgm:cxn modelId="{FCF4D25F-83DE-4818-AC3F-B38CEACF8D56}" type="presOf" srcId="{3CE7C030-7781-4E0A-A3F6-9586427A84AC}" destId="{E2C25EF5-3FC6-430C-83AF-97F8D187D92F}" srcOrd="0" destOrd="0" presId="urn:microsoft.com/office/officeart/2008/layout/CircleAccentTimeline"/>
    <dgm:cxn modelId="{FC8EF04B-D971-48BD-AA0A-6CF132C8F055}" type="presOf" srcId="{2CECA51D-7F5B-4819-B4C9-4F5189C16CF2}" destId="{3B639E31-57E1-4C2D-8234-84C4BDCDFFF2}" srcOrd="0" destOrd="0" presId="urn:microsoft.com/office/officeart/2008/layout/CircleAccentTimeline"/>
    <dgm:cxn modelId="{91443F13-DC33-40CB-B0DE-64A122EE9CEB}" srcId="{749FF1EA-3079-4A40-8D7F-AB2B808BADEE}" destId="{8D1F3489-5FE9-4454-B4BD-2E4D96598E92}" srcOrd="2" destOrd="0" parTransId="{5CB838C7-5B3A-4A3E-A075-AD43E539F9A3}" sibTransId="{A85EBEFA-FB04-4AF1-8E7E-3B14CCABAF41}"/>
    <dgm:cxn modelId="{DADE2539-A05C-4F72-817A-A4FB2435A837}" type="presOf" srcId="{8D1F3489-5FE9-4454-B4BD-2E4D96598E92}" destId="{CCB2EA9E-5B6D-4895-854A-46BDCC984DD6}" srcOrd="0" destOrd="0" presId="urn:microsoft.com/office/officeart/2008/layout/CircleAccentTimeline"/>
    <dgm:cxn modelId="{EB8D9566-2745-459E-BE9B-E60FDD84C807}" type="presOf" srcId="{A95B44B9-DF9E-434E-8C71-E98EE6081CCD}" destId="{44959208-8689-4A28-B83A-EE84DEC7779F}" srcOrd="0" destOrd="0" presId="urn:microsoft.com/office/officeart/2008/layout/CircleAccentTimeline"/>
    <dgm:cxn modelId="{87156D75-E8BA-41DC-A9CC-2EAA607398CC}" srcId="{749FF1EA-3079-4A40-8D7F-AB2B808BADEE}" destId="{AD539E2C-378A-40D1-9D06-4F048746E053}" srcOrd="9" destOrd="0" parTransId="{DB66610E-0991-4239-8EC7-B6419F1A07B7}" sibTransId="{DACE37F2-34BC-458D-BF01-BB7858CA6D8E}"/>
    <dgm:cxn modelId="{8FA2C919-9BF9-430C-BAEF-752B33B041FF}" srcId="{749FF1EA-3079-4A40-8D7F-AB2B808BADEE}" destId="{3CE7C030-7781-4E0A-A3F6-9586427A84AC}" srcOrd="6" destOrd="0" parTransId="{0C8029AB-954F-4C0B-97F8-355B080CE693}" sibTransId="{CBFA0920-3D28-426D-A046-7C5DBE8FE70A}"/>
    <dgm:cxn modelId="{572435AC-8F3F-4F06-A222-593FFBF43DE6}" srcId="{749FF1EA-3079-4A40-8D7F-AB2B808BADEE}" destId="{C6228984-D94B-49D9-8D2F-0DEFAC4503CB}" srcOrd="7" destOrd="0" parTransId="{F188E841-A62C-46B1-9422-825308311CDA}" sibTransId="{E3554FC7-6661-4389-AE8E-93472A741F1C}"/>
    <dgm:cxn modelId="{2AF72DB7-65A0-44C1-8937-9A96F9D3DDAB}" type="presOf" srcId="{CA807E95-243E-46B9-B69B-5E9EC757B4DA}" destId="{E1D47325-DFA0-4E67-842C-CB9AC26C7E61}" srcOrd="0" destOrd="0" presId="urn:microsoft.com/office/officeart/2008/layout/CircleAccentTimeline"/>
    <dgm:cxn modelId="{EA658152-BB01-4053-9852-481E4E650D7A}" srcId="{91048D77-9ED0-4F44-AE70-610DA89C5321}" destId="{749FF1EA-3079-4A40-8D7F-AB2B808BADEE}" srcOrd="0" destOrd="0" parTransId="{96FF696E-819E-4C2B-BF79-8DD177CC5D8C}" sibTransId="{2F473ED3-11FB-4B4C-B54C-934F0E43122D}"/>
    <dgm:cxn modelId="{E6B8F893-891B-4D68-8C65-73DFBBC5A1AA}" srcId="{749FF1EA-3079-4A40-8D7F-AB2B808BADEE}" destId="{375A9705-3B36-4977-B374-52079EA753C8}" srcOrd="8" destOrd="0" parTransId="{7D54F57E-679F-4C0D-9C15-916545593949}" sibTransId="{9B651DE3-D811-47A1-944E-63FEFA7CE1B1}"/>
    <dgm:cxn modelId="{5B9B27B7-C600-43C2-83EF-C0D92B435535}" srcId="{749FF1EA-3079-4A40-8D7F-AB2B808BADEE}" destId="{E3A683FC-236F-4F40-B170-B9F9994C5A1B}" srcOrd="1" destOrd="0" parTransId="{1FF01498-486A-41A8-8CEB-5AD456A12E26}" sibTransId="{233C7CE8-953C-45BA-BF21-FDCD8D22DEAD}"/>
    <dgm:cxn modelId="{4E062C85-2B53-49E4-BF09-9037A74CECF9}" type="presParOf" srcId="{C2EA7BF9-8366-4232-B5AA-1EF8E2F921E7}" destId="{83E5C08E-BAF0-4643-A411-028E0565BE0B}" srcOrd="0" destOrd="0" presId="urn:microsoft.com/office/officeart/2008/layout/CircleAccentTimeline"/>
    <dgm:cxn modelId="{A9E12505-9CAA-4560-86D8-E4A88A482A1A}" type="presParOf" srcId="{83E5C08E-BAF0-4643-A411-028E0565BE0B}" destId="{16C350C3-C23E-4B4F-AB14-C683921136AD}" srcOrd="0" destOrd="0" presId="urn:microsoft.com/office/officeart/2008/layout/CircleAccentTimeline"/>
    <dgm:cxn modelId="{6BC83044-CF64-4FB3-87DE-0F1B82C8B5DC}" type="presParOf" srcId="{83E5C08E-BAF0-4643-A411-028E0565BE0B}" destId="{5259358F-645F-463B-9F94-EBF0F57BEDA4}" srcOrd="1" destOrd="0" presId="urn:microsoft.com/office/officeart/2008/layout/CircleAccentTimeline"/>
    <dgm:cxn modelId="{7738685A-9F9F-4CB5-9BDA-E62DC4341C44}" type="presParOf" srcId="{83E5C08E-BAF0-4643-A411-028E0565BE0B}" destId="{35B97FE4-6F5C-4B6D-8A10-BC71096ED1D9}" srcOrd="2" destOrd="0" presId="urn:microsoft.com/office/officeart/2008/layout/CircleAccentTimeline"/>
    <dgm:cxn modelId="{82082D8F-CEF0-4B34-AC30-FF64C6904DBD}" type="presParOf" srcId="{C2EA7BF9-8366-4232-B5AA-1EF8E2F921E7}" destId="{FF1A4DCD-5F46-4158-9908-EE42AD0EF48A}" srcOrd="1" destOrd="0" presId="urn:microsoft.com/office/officeart/2008/layout/CircleAccentTimeline"/>
    <dgm:cxn modelId="{50B3739C-44DD-48C0-8957-F9BCE864C9B8}" type="presParOf" srcId="{C2EA7BF9-8366-4232-B5AA-1EF8E2F921E7}" destId="{5EEB00F5-87D0-4424-8E6D-616502EE238F}" srcOrd="2" destOrd="0" presId="urn:microsoft.com/office/officeart/2008/layout/CircleAccentTimeline"/>
    <dgm:cxn modelId="{0BFB327A-5011-4BE0-862C-F77EB11B6172}" type="presParOf" srcId="{C2EA7BF9-8366-4232-B5AA-1EF8E2F921E7}" destId="{D33B5CC1-AF23-408E-B73E-CE4207ED4673}" srcOrd="3" destOrd="0" presId="urn:microsoft.com/office/officeart/2008/layout/CircleAccentTimeline"/>
    <dgm:cxn modelId="{00EC1CF0-C972-43BA-A364-856AB9E659BB}" type="presParOf" srcId="{C2EA7BF9-8366-4232-B5AA-1EF8E2F921E7}" destId="{847B863B-D237-489D-91AC-6DAAC99524F5}" srcOrd="4" destOrd="0" presId="urn:microsoft.com/office/officeart/2008/layout/CircleAccentTimeline"/>
    <dgm:cxn modelId="{51A54A11-F439-49B4-84D9-BB185840D211}" type="presParOf" srcId="{847B863B-D237-489D-91AC-6DAAC99524F5}" destId="{59328A71-6DDB-4B72-8C82-9473101A7A93}" srcOrd="0" destOrd="0" presId="urn:microsoft.com/office/officeart/2008/layout/CircleAccentTimeline"/>
    <dgm:cxn modelId="{11808D14-0B0C-4945-B92F-FC59409E7C7D}" type="presParOf" srcId="{847B863B-D237-489D-91AC-6DAAC99524F5}" destId="{44959208-8689-4A28-B83A-EE84DEC7779F}" srcOrd="1" destOrd="0" presId="urn:microsoft.com/office/officeart/2008/layout/CircleAccentTimeline"/>
    <dgm:cxn modelId="{AB7F6EF6-1436-45F7-A319-E21C3D1D2A17}" type="presParOf" srcId="{847B863B-D237-489D-91AC-6DAAC99524F5}" destId="{21967B95-5CE4-4629-92F5-566BE910367D}" srcOrd="2" destOrd="0" presId="urn:microsoft.com/office/officeart/2008/layout/CircleAccentTimeline"/>
    <dgm:cxn modelId="{A8E6D3FF-AA83-48B4-B69C-0BCD07D2BDBD}" type="presParOf" srcId="{C2EA7BF9-8366-4232-B5AA-1EF8E2F921E7}" destId="{6D67905D-B0A4-4317-B478-C46241F22EC2}" srcOrd="5" destOrd="0" presId="urn:microsoft.com/office/officeart/2008/layout/CircleAccentTimeline"/>
    <dgm:cxn modelId="{6F0BE416-E728-404C-83A0-918322A23519}" type="presParOf" srcId="{C2EA7BF9-8366-4232-B5AA-1EF8E2F921E7}" destId="{E2A1699E-7C8C-480B-909D-1658A9BA386D}" srcOrd="6" destOrd="0" presId="urn:microsoft.com/office/officeart/2008/layout/CircleAccentTimeline"/>
    <dgm:cxn modelId="{126268A8-C2D1-4576-84D5-00710D0D519D}" type="presParOf" srcId="{C2EA7BF9-8366-4232-B5AA-1EF8E2F921E7}" destId="{2D9D1C86-509E-44C0-8F75-857C6593FCA2}" srcOrd="7" destOrd="0" presId="urn:microsoft.com/office/officeart/2008/layout/CircleAccentTimeline"/>
    <dgm:cxn modelId="{F6092FA4-5B48-4CD8-9BD7-1F13E55EAEA3}" type="presParOf" srcId="{C2EA7BF9-8366-4232-B5AA-1EF8E2F921E7}" destId="{1760091D-62C6-4005-9168-7665C52037CE}" srcOrd="8" destOrd="0" presId="urn:microsoft.com/office/officeart/2008/layout/CircleAccentTimeline"/>
    <dgm:cxn modelId="{48180D9F-D035-481E-93B8-515683F6BC89}" type="presParOf" srcId="{1760091D-62C6-4005-9168-7665C52037CE}" destId="{00A00DFF-0C2C-4B3F-88B4-E439F87F70C2}" srcOrd="0" destOrd="0" presId="urn:microsoft.com/office/officeart/2008/layout/CircleAccentTimeline"/>
    <dgm:cxn modelId="{AA688637-F1AE-4C2F-AAA0-8DB1F591B4F8}" type="presParOf" srcId="{1760091D-62C6-4005-9168-7665C52037CE}" destId="{0419D013-F3D0-42DD-9B6B-C171C4E39312}" srcOrd="1" destOrd="0" presId="urn:microsoft.com/office/officeart/2008/layout/CircleAccentTimeline"/>
    <dgm:cxn modelId="{1096BC2C-6B12-4482-A104-B58DC693FCCE}" type="presParOf" srcId="{1760091D-62C6-4005-9168-7665C52037CE}" destId="{22733D1E-E934-445E-BA0B-0BCFC0592B4B}" srcOrd="2" destOrd="0" presId="urn:microsoft.com/office/officeart/2008/layout/CircleAccentTimeline"/>
    <dgm:cxn modelId="{6C4B887A-DC5D-4356-A6DA-653546B75E2C}" type="presParOf" srcId="{C2EA7BF9-8366-4232-B5AA-1EF8E2F921E7}" destId="{A4A0D85C-81ED-46C9-9B35-FB60727D0DD0}" srcOrd="9" destOrd="0" presId="urn:microsoft.com/office/officeart/2008/layout/CircleAccentTimeline"/>
    <dgm:cxn modelId="{BDAE956A-914C-4CDE-8004-D65DC443BC0D}" type="presParOf" srcId="{C2EA7BF9-8366-4232-B5AA-1EF8E2F921E7}" destId="{C34DEB81-F114-409D-91B5-EFD3175F4867}" srcOrd="10" destOrd="0" presId="urn:microsoft.com/office/officeart/2008/layout/CircleAccentTimeline"/>
    <dgm:cxn modelId="{49A92F89-D7E5-4BBA-9B2D-A86E34A0770F}" type="presParOf" srcId="{C2EA7BF9-8366-4232-B5AA-1EF8E2F921E7}" destId="{DB4DD96D-ED72-4EC6-94E7-85D5AC7FC242}" srcOrd="11" destOrd="0" presId="urn:microsoft.com/office/officeart/2008/layout/CircleAccentTimeline"/>
    <dgm:cxn modelId="{D6AAAAA7-A2FA-4816-B5D5-5ACCFBCDB9AC}" type="presParOf" srcId="{C2EA7BF9-8366-4232-B5AA-1EF8E2F921E7}" destId="{AB624748-93DE-493D-B683-A8A660964F96}" srcOrd="12" destOrd="0" presId="urn:microsoft.com/office/officeart/2008/layout/CircleAccentTimeline"/>
    <dgm:cxn modelId="{5EA2D4D7-938C-420E-8CC9-DA6390E6684C}" type="presParOf" srcId="{AB624748-93DE-493D-B683-A8A660964F96}" destId="{C2B13EB4-271E-4A88-AAE6-EDD739623505}" srcOrd="0" destOrd="0" presId="urn:microsoft.com/office/officeart/2008/layout/CircleAccentTimeline"/>
    <dgm:cxn modelId="{4CBD415F-A972-4DDD-B133-11F20552A1EE}" type="presParOf" srcId="{AB624748-93DE-493D-B683-A8A660964F96}" destId="{CCB2EA9E-5B6D-4895-854A-46BDCC984DD6}" srcOrd="1" destOrd="0" presId="urn:microsoft.com/office/officeart/2008/layout/CircleAccentTimeline"/>
    <dgm:cxn modelId="{732F982C-B91B-4DE4-9ACA-CB38296EA2B0}" type="presParOf" srcId="{AB624748-93DE-493D-B683-A8A660964F96}" destId="{75391203-E01D-4363-9ACE-4B687CEFE20E}" srcOrd="2" destOrd="0" presId="urn:microsoft.com/office/officeart/2008/layout/CircleAccentTimeline"/>
    <dgm:cxn modelId="{1C99866D-86F5-4969-A7C0-A62F19D0A17E}" type="presParOf" srcId="{C2EA7BF9-8366-4232-B5AA-1EF8E2F921E7}" destId="{A368D908-C06C-42AB-BF3F-AE5A792E9738}" srcOrd="13" destOrd="0" presId="urn:microsoft.com/office/officeart/2008/layout/CircleAccentTimeline"/>
    <dgm:cxn modelId="{FC0866F4-62E1-49B7-8AD3-357A4894A255}" type="presParOf" srcId="{C2EA7BF9-8366-4232-B5AA-1EF8E2F921E7}" destId="{01330E23-4AF3-4EDB-AD16-4DEFD6141CF3}" srcOrd="14" destOrd="0" presId="urn:microsoft.com/office/officeart/2008/layout/CircleAccentTimeline"/>
    <dgm:cxn modelId="{18699E39-BC1A-4DC8-AA51-4A5FD1866D24}" type="presParOf" srcId="{C2EA7BF9-8366-4232-B5AA-1EF8E2F921E7}" destId="{C86A6C28-AFD1-4BB6-830D-403DD48BF770}" srcOrd="15" destOrd="0" presId="urn:microsoft.com/office/officeart/2008/layout/CircleAccentTimeline"/>
    <dgm:cxn modelId="{5F216913-E1D5-4AB0-9A13-D6237B660872}" type="presParOf" srcId="{C2EA7BF9-8366-4232-B5AA-1EF8E2F921E7}" destId="{5EFC1940-4D76-4195-BECC-458A85E5153D}" srcOrd="16" destOrd="0" presId="urn:microsoft.com/office/officeart/2008/layout/CircleAccentTimeline"/>
    <dgm:cxn modelId="{9AF3EBA3-2655-4564-85A9-2F707CE9916F}" type="presParOf" srcId="{5EFC1940-4D76-4195-BECC-458A85E5153D}" destId="{73F3D522-3A09-4968-AA13-0C63BF97732E}" srcOrd="0" destOrd="0" presId="urn:microsoft.com/office/officeart/2008/layout/CircleAccentTimeline"/>
    <dgm:cxn modelId="{BAB681C2-9A17-4FD2-9A45-F86E3EF60318}" type="presParOf" srcId="{5EFC1940-4D76-4195-BECC-458A85E5153D}" destId="{6C14FEF9-A3DB-4048-8ACE-6BBC083851CF}" srcOrd="1" destOrd="0" presId="urn:microsoft.com/office/officeart/2008/layout/CircleAccentTimeline"/>
    <dgm:cxn modelId="{4F513D20-75BF-456B-94AD-39011C2345A9}" type="presParOf" srcId="{5EFC1940-4D76-4195-BECC-458A85E5153D}" destId="{857FF98E-CA74-47A1-8779-3ED1B9C41284}" srcOrd="2" destOrd="0" presId="urn:microsoft.com/office/officeart/2008/layout/CircleAccentTimeline"/>
    <dgm:cxn modelId="{FEBDE7DD-BAA4-482F-8152-F743BDDFC79C}" type="presParOf" srcId="{C2EA7BF9-8366-4232-B5AA-1EF8E2F921E7}" destId="{792F5BAA-1986-4C53-AD91-8F1551D6BF05}" srcOrd="17" destOrd="0" presId="urn:microsoft.com/office/officeart/2008/layout/CircleAccentTimeline"/>
    <dgm:cxn modelId="{D27D5DA6-DCB4-40D3-88A5-DD74D0E49278}" type="presParOf" srcId="{C2EA7BF9-8366-4232-B5AA-1EF8E2F921E7}" destId="{6548F821-E36F-4FA4-B841-3134F354A53F}" srcOrd="18" destOrd="0" presId="urn:microsoft.com/office/officeart/2008/layout/CircleAccentTimeline"/>
    <dgm:cxn modelId="{6A38C31D-1166-4507-9558-3B7F8C763AA6}" type="presParOf" srcId="{C2EA7BF9-8366-4232-B5AA-1EF8E2F921E7}" destId="{762AC7BC-83BA-4425-A30F-19A54E6FF797}" srcOrd="19" destOrd="0" presId="urn:microsoft.com/office/officeart/2008/layout/CircleAccentTimeline"/>
    <dgm:cxn modelId="{9FA80161-7D55-46FC-8F1F-AA7F5576B276}" type="presParOf" srcId="{C2EA7BF9-8366-4232-B5AA-1EF8E2F921E7}" destId="{03EBF68B-78EA-4984-B956-8F85A050F873}" srcOrd="20" destOrd="0" presId="urn:microsoft.com/office/officeart/2008/layout/CircleAccentTimeline"/>
    <dgm:cxn modelId="{D2A36CF2-A2BC-419C-9190-69FD6F8DD538}" type="presParOf" srcId="{03EBF68B-78EA-4984-B956-8F85A050F873}" destId="{8D105EB7-8248-4F99-B50B-CD7EF564D1BD}" srcOrd="0" destOrd="0" presId="urn:microsoft.com/office/officeart/2008/layout/CircleAccentTimeline"/>
    <dgm:cxn modelId="{85E5C868-D06E-4627-9B8F-24A1C5F6A17D}" type="presParOf" srcId="{03EBF68B-78EA-4984-B956-8F85A050F873}" destId="{3B639E31-57E1-4C2D-8234-84C4BDCDFFF2}" srcOrd="1" destOrd="0" presId="urn:microsoft.com/office/officeart/2008/layout/CircleAccentTimeline"/>
    <dgm:cxn modelId="{D6F26451-F5C2-40D6-B57D-0BD92F15294F}" type="presParOf" srcId="{03EBF68B-78EA-4984-B956-8F85A050F873}" destId="{B2689805-0D6B-4D0A-8D30-CEEBBEA6E966}" srcOrd="2" destOrd="0" presId="urn:microsoft.com/office/officeart/2008/layout/CircleAccentTimeline"/>
    <dgm:cxn modelId="{E8CD8E15-C051-49F9-BF09-D81D3F5B39D5}" type="presParOf" srcId="{C2EA7BF9-8366-4232-B5AA-1EF8E2F921E7}" destId="{13F8D382-7B44-4F85-98A9-68FCCC44066D}" srcOrd="21" destOrd="0" presId="urn:microsoft.com/office/officeart/2008/layout/CircleAccentTimeline"/>
    <dgm:cxn modelId="{0EAD3A53-33B0-479A-AF96-38C114927283}" type="presParOf" srcId="{C2EA7BF9-8366-4232-B5AA-1EF8E2F921E7}" destId="{FD1F7A52-BA54-4706-96B7-E5E9890FDE7E}" srcOrd="22" destOrd="0" presId="urn:microsoft.com/office/officeart/2008/layout/CircleAccentTimeline"/>
    <dgm:cxn modelId="{A06AC169-387B-4614-8681-E1234F654752}" type="presParOf" srcId="{C2EA7BF9-8366-4232-B5AA-1EF8E2F921E7}" destId="{3FCD4C96-A5AE-40FE-A9EC-D91AA3AB4EA7}" srcOrd="23" destOrd="0" presId="urn:microsoft.com/office/officeart/2008/layout/CircleAccentTimeline"/>
    <dgm:cxn modelId="{CAD29794-D4F1-4053-8C47-82916F0E369B}" type="presParOf" srcId="{C2EA7BF9-8366-4232-B5AA-1EF8E2F921E7}" destId="{7E7A0266-9D88-449A-95F7-5F2C092234F3}" srcOrd="24" destOrd="0" presId="urn:microsoft.com/office/officeart/2008/layout/CircleAccentTimeline"/>
    <dgm:cxn modelId="{32E38DCE-28DE-4403-BB71-DDF24FB39DE6}" type="presParOf" srcId="{7E7A0266-9D88-449A-95F7-5F2C092234F3}" destId="{308C00A2-86A8-4232-BEAA-657D702F6A9F}" srcOrd="0" destOrd="0" presId="urn:microsoft.com/office/officeart/2008/layout/CircleAccentTimeline"/>
    <dgm:cxn modelId="{4FD7C5A9-868D-45C7-9EEB-D2DB1CA9AFF3}" type="presParOf" srcId="{7E7A0266-9D88-449A-95F7-5F2C092234F3}" destId="{E1D47325-DFA0-4E67-842C-CB9AC26C7E61}" srcOrd="1" destOrd="0" presId="urn:microsoft.com/office/officeart/2008/layout/CircleAccentTimeline"/>
    <dgm:cxn modelId="{CA2687D6-CEDB-4D6F-A94A-49523FA63B00}" type="presParOf" srcId="{7E7A0266-9D88-449A-95F7-5F2C092234F3}" destId="{9DAC5631-AA02-4F69-AA2F-B882AE1658C1}" srcOrd="2" destOrd="0" presId="urn:microsoft.com/office/officeart/2008/layout/CircleAccentTimeline"/>
    <dgm:cxn modelId="{9507C2A3-1EEB-4227-842A-AFCD32F0DB4D}" type="presParOf" srcId="{C2EA7BF9-8366-4232-B5AA-1EF8E2F921E7}" destId="{DE88F04A-65BD-4E06-B70A-2B496088E981}" srcOrd="25" destOrd="0" presId="urn:microsoft.com/office/officeart/2008/layout/CircleAccentTimeline"/>
    <dgm:cxn modelId="{0248437A-26BD-4311-AF54-B5EE822CB068}" type="presParOf" srcId="{C2EA7BF9-8366-4232-B5AA-1EF8E2F921E7}" destId="{D21082FB-1A6E-4A74-B046-15E86F5042C3}" srcOrd="26" destOrd="0" presId="urn:microsoft.com/office/officeart/2008/layout/CircleAccentTimeline"/>
    <dgm:cxn modelId="{9871AF37-85FE-477A-BD1B-1C1FB488D79C}" type="presParOf" srcId="{C2EA7BF9-8366-4232-B5AA-1EF8E2F921E7}" destId="{E3AE8BD8-1ACE-4DAB-A258-3215B1F57CDE}" srcOrd="27" destOrd="0" presId="urn:microsoft.com/office/officeart/2008/layout/CircleAccentTimeline"/>
    <dgm:cxn modelId="{07A57EAE-0BFC-4572-B870-68E277A6EBEB}" type="presParOf" srcId="{C2EA7BF9-8366-4232-B5AA-1EF8E2F921E7}" destId="{D9F69524-508B-4D10-9E2B-E8C7E8C3CC78}" srcOrd="28" destOrd="0" presId="urn:microsoft.com/office/officeart/2008/layout/CircleAccentTimeline"/>
    <dgm:cxn modelId="{B492A41E-C75B-4827-BF25-7B7686354B79}" type="presParOf" srcId="{D9F69524-508B-4D10-9E2B-E8C7E8C3CC78}" destId="{418AA381-CC95-4B00-87AC-D7FA80183C26}" srcOrd="0" destOrd="0" presId="urn:microsoft.com/office/officeart/2008/layout/CircleAccentTimeline"/>
    <dgm:cxn modelId="{564C7380-3C36-4AFC-A8B3-817D0237C3A5}" type="presParOf" srcId="{D9F69524-508B-4D10-9E2B-E8C7E8C3CC78}" destId="{E2C25EF5-3FC6-430C-83AF-97F8D187D92F}" srcOrd="1" destOrd="0" presId="urn:microsoft.com/office/officeart/2008/layout/CircleAccentTimeline"/>
    <dgm:cxn modelId="{5335B8B1-41C9-4625-8EA9-69845821DD4D}" type="presParOf" srcId="{D9F69524-508B-4D10-9E2B-E8C7E8C3CC78}" destId="{F5A88D01-652F-437F-A141-F1AC06901000}" srcOrd="2" destOrd="0" presId="urn:microsoft.com/office/officeart/2008/layout/CircleAccentTimeline"/>
    <dgm:cxn modelId="{81D649AC-0812-41C7-8165-8FEAD05BDAE3}" type="presParOf" srcId="{C2EA7BF9-8366-4232-B5AA-1EF8E2F921E7}" destId="{634A1489-E210-46A5-86F9-F42EFA68DBBF}" srcOrd="29" destOrd="0" presId="urn:microsoft.com/office/officeart/2008/layout/CircleAccentTimeline"/>
    <dgm:cxn modelId="{47D18731-8786-4F54-8AC7-F0C52EB64787}" type="presParOf" srcId="{C2EA7BF9-8366-4232-B5AA-1EF8E2F921E7}" destId="{D79886FE-199E-4F92-8DA2-1B377FBFBFD4}" srcOrd="30" destOrd="0" presId="urn:microsoft.com/office/officeart/2008/layout/CircleAccentTimeline"/>
    <dgm:cxn modelId="{098F9E7E-83A6-45E0-BE5D-D2A864425D32}" type="presParOf" srcId="{C2EA7BF9-8366-4232-B5AA-1EF8E2F921E7}" destId="{F44CCDBC-8CFF-40AD-950D-C9D6AEB22640}" srcOrd="31" destOrd="0" presId="urn:microsoft.com/office/officeart/2008/layout/CircleAccentTimeline"/>
    <dgm:cxn modelId="{547DFD7E-C9C1-4D10-92E9-626F7A4B1FBD}" type="presParOf" srcId="{C2EA7BF9-8366-4232-B5AA-1EF8E2F921E7}" destId="{D5F34A90-C3A5-4012-B5AB-282F1A0098C4}" srcOrd="32" destOrd="0" presId="urn:microsoft.com/office/officeart/2008/layout/CircleAccentTimeline"/>
    <dgm:cxn modelId="{4BEE470B-2906-4CF1-9540-2AF8C1174C00}" type="presParOf" srcId="{D5F34A90-C3A5-4012-B5AB-282F1A0098C4}" destId="{630F5406-8E5A-401F-A994-E724A7C6A16E}" srcOrd="0" destOrd="0" presId="urn:microsoft.com/office/officeart/2008/layout/CircleAccentTimeline"/>
    <dgm:cxn modelId="{BF4992CF-CC11-4811-A8B8-EEFC41FB02FE}" type="presParOf" srcId="{D5F34A90-C3A5-4012-B5AB-282F1A0098C4}" destId="{5DE5D613-3F63-4C16-9451-FA4AE34C08E4}" srcOrd="1" destOrd="0" presId="urn:microsoft.com/office/officeart/2008/layout/CircleAccentTimeline"/>
    <dgm:cxn modelId="{9FAA0FD9-FA50-4AAE-A76E-33B93DE95A4F}" type="presParOf" srcId="{D5F34A90-C3A5-4012-B5AB-282F1A0098C4}" destId="{7BB64467-9E16-4676-8712-67BCF8FF139A}" srcOrd="2" destOrd="0" presId="urn:microsoft.com/office/officeart/2008/layout/CircleAccentTimeline"/>
    <dgm:cxn modelId="{A468DE46-C754-4A8E-9A2C-F83627F972E3}" type="presParOf" srcId="{C2EA7BF9-8366-4232-B5AA-1EF8E2F921E7}" destId="{FE86489C-FE81-4988-88A9-B5DE9ACE24E1}" srcOrd="33" destOrd="0" presId="urn:microsoft.com/office/officeart/2008/layout/CircleAccentTimeline"/>
    <dgm:cxn modelId="{35573D75-B9B4-4EEF-B11D-D09425BA48F5}" type="presParOf" srcId="{C2EA7BF9-8366-4232-B5AA-1EF8E2F921E7}" destId="{2A7D641C-A203-4652-A4AB-6D97842C625D}" srcOrd="34" destOrd="0" presId="urn:microsoft.com/office/officeart/2008/layout/CircleAccentTimeline"/>
    <dgm:cxn modelId="{65CDA85F-8C81-469F-A2C7-894201EFEE19}" type="presParOf" srcId="{C2EA7BF9-8366-4232-B5AA-1EF8E2F921E7}" destId="{CA22A31A-1000-46EB-8F42-5BBD3FBDFD94}" srcOrd="35" destOrd="0" presId="urn:microsoft.com/office/officeart/2008/layout/CircleAccentTimeline"/>
    <dgm:cxn modelId="{203DA92B-4C10-4E38-89E8-4C225426D9AF}" type="presParOf" srcId="{C2EA7BF9-8366-4232-B5AA-1EF8E2F921E7}" destId="{52B7FCEB-716E-4BA9-B9B0-153FE60BB9E8}" srcOrd="36" destOrd="0" presId="urn:microsoft.com/office/officeart/2008/layout/CircleAccentTimeline"/>
    <dgm:cxn modelId="{6DF6498F-C0E1-4808-B57C-D9C313ABB812}" type="presParOf" srcId="{52B7FCEB-716E-4BA9-B9B0-153FE60BB9E8}" destId="{AD4655E1-0726-4606-A3C0-57C2C4C8C64C}" srcOrd="0" destOrd="0" presId="urn:microsoft.com/office/officeart/2008/layout/CircleAccentTimeline"/>
    <dgm:cxn modelId="{EA2457C9-E87D-4A32-9B8A-F420ACA3CBAB}" type="presParOf" srcId="{52B7FCEB-716E-4BA9-B9B0-153FE60BB9E8}" destId="{9E5BAE43-E312-446B-A345-14F8363BCD54}" srcOrd="1" destOrd="0" presId="urn:microsoft.com/office/officeart/2008/layout/CircleAccentTimeline"/>
    <dgm:cxn modelId="{31748ABB-7AE1-4150-A007-580F5BE82557}" type="presParOf" srcId="{52B7FCEB-716E-4BA9-B9B0-153FE60BB9E8}" destId="{0DF530C4-610E-44B1-8375-EB403062B2CA}" srcOrd="2" destOrd="0" presId="urn:microsoft.com/office/officeart/2008/layout/CircleAccentTimeline"/>
    <dgm:cxn modelId="{466E77D5-ABF7-4979-9141-3020A8428190}" type="presParOf" srcId="{C2EA7BF9-8366-4232-B5AA-1EF8E2F921E7}" destId="{7743ACA2-D84A-4E7B-AD01-D652640F41CD}" srcOrd="37" destOrd="0" presId="urn:microsoft.com/office/officeart/2008/layout/CircleAccentTimeline"/>
    <dgm:cxn modelId="{121F0C43-BFA3-4E41-AD94-ABAC3ECC5D55}" type="presParOf" srcId="{C2EA7BF9-8366-4232-B5AA-1EF8E2F921E7}" destId="{41149B57-ACBD-4433-9596-BC441E083AA8}" srcOrd="38" destOrd="0" presId="urn:microsoft.com/office/officeart/2008/layout/CircleAccentTimeline"/>
    <dgm:cxn modelId="{B21ACB28-392A-43BA-80C6-B565D07E3ECE}" type="presParOf" srcId="{C2EA7BF9-8366-4232-B5AA-1EF8E2F921E7}" destId="{0BAB7CB9-A579-4150-AB2C-FF5415677417}" srcOrd="39" destOrd="0" presId="urn:microsoft.com/office/officeart/2008/layout/CircleAccentTimeline"/>
    <dgm:cxn modelId="{5F8C020B-2F19-4534-8F60-4D3099D3D13C}" type="presParOf" srcId="{C2EA7BF9-8366-4232-B5AA-1EF8E2F921E7}" destId="{64A003F9-376C-4531-9A0D-52B139A605B1}" srcOrd="40" destOrd="0" presId="urn:microsoft.com/office/officeart/2008/layout/CircleAccentTimeline"/>
    <dgm:cxn modelId="{64B445BF-954B-49B0-99BB-5BF7F43436C9}" type="presParOf" srcId="{64A003F9-376C-4531-9A0D-52B139A605B1}" destId="{00043E72-89D8-4E56-9163-94C28B8D7D18}" srcOrd="0" destOrd="0" presId="urn:microsoft.com/office/officeart/2008/layout/CircleAccentTimeline"/>
    <dgm:cxn modelId="{C36E3757-A4E6-463F-B09E-63DC3126314C}" type="presParOf" srcId="{64A003F9-376C-4531-9A0D-52B139A605B1}" destId="{580BAC9D-8CA1-4B12-877B-8D99724D6FA9}" srcOrd="1" destOrd="0" presId="urn:microsoft.com/office/officeart/2008/layout/CircleAccentTimeline"/>
    <dgm:cxn modelId="{D46AE558-8F87-4C52-9D60-CD8EE1319DF5}" type="presParOf" srcId="{64A003F9-376C-4531-9A0D-52B139A605B1}" destId="{EBEB4E26-213D-4B9F-9818-AF36701213EE}" srcOrd="2" destOrd="0" presId="urn:microsoft.com/office/officeart/2008/layout/CircleAccentTimeline"/>
    <dgm:cxn modelId="{222076E0-8AA9-4577-97E8-944610C4AA63}" type="presParOf" srcId="{C2EA7BF9-8366-4232-B5AA-1EF8E2F921E7}" destId="{D1C81442-83F0-46D7-A8CF-B9551047703C}" srcOrd="41" destOrd="0" presId="urn:microsoft.com/office/officeart/2008/layout/CircleAccentTimeline"/>
    <dgm:cxn modelId="{766978FB-5A94-4BFB-8B19-E8D16C688DCC}" type="presParOf" srcId="{C2EA7BF9-8366-4232-B5AA-1EF8E2F921E7}" destId="{A6C3E242-9798-4833-A147-286E8AEA57D5}" srcOrd="42" destOrd="0" presId="urn:microsoft.com/office/officeart/2008/layout/CircleAccentTimeline"/>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1048D77-9ED0-4F44-AE70-610DA89C5321}" type="doc">
      <dgm:prSet loTypeId="urn:microsoft.com/office/officeart/2008/layout/CircleAccentTimeline" loCatId="process" qsTypeId="urn:microsoft.com/office/officeart/2005/8/quickstyle/simple1" qsCatId="simple" csTypeId="urn:microsoft.com/office/officeart/2005/8/colors/accent2_2" csCatId="accent2" phldr="1"/>
      <dgm:spPr/>
      <dgm:t>
        <a:bodyPr/>
        <a:lstStyle/>
        <a:p>
          <a:endParaRPr lang="en-US"/>
        </a:p>
      </dgm:t>
    </dgm:pt>
    <dgm:pt modelId="{749FF1EA-3079-4A40-8D7F-AB2B808BADEE}">
      <dgm:prSet phldrT="[Text]" custT="1"/>
      <dgm:spPr/>
      <dgm:t>
        <a:bodyPr/>
        <a:lstStyle/>
        <a:p>
          <a:pPr algn="ctr"/>
          <a:r>
            <a:rPr lang="en-US" sz="1650" b="1" dirty="0" smtClean="0">
              <a:solidFill>
                <a:schemeClr val="tx1"/>
              </a:solidFill>
            </a:rPr>
            <a:t>worker – child visits</a:t>
          </a:r>
          <a:endParaRPr lang="en-US" sz="1650" b="1" dirty="0">
            <a:solidFill>
              <a:schemeClr val="tx1"/>
            </a:solidFill>
          </a:endParaRPr>
        </a:p>
      </dgm:t>
    </dgm:pt>
    <dgm:pt modelId="{96FF696E-819E-4C2B-BF79-8DD177CC5D8C}" type="parTrans" cxnId="{EA658152-BB01-4053-9852-481E4E650D7A}">
      <dgm:prSet/>
      <dgm:spPr/>
      <dgm:t>
        <a:bodyPr/>
        <a:lstStyle/>
        <a:p>
          <a:endParaRPr lang="en-US"/>
        </a:p>
      </dgm:t>
    </dgm:pt>
    <dgm:pt modelId="{2F473ED3-11FB-4B4C-B54C-934F0E43122D}" type="sibTrans" cxnId="{EA658152-BB01-4053-9852-481E4E650D7A}">
      <dgm:prSet/>
      <dgm:spPr/>
      <dgm:t>
        <a:bodyPr/>
        <a:lstStyle/>
        <a:p>
          <a:endParaRPr lang="en-US"/>
        </a:p>
      </dgm:t>
    </dgm:pt>
    <dgm:pt modelId="{8DD44780-3659-4CE9-B2DE-2E91FE458768}">
      <dgm:prSet phldrT="[Text]" custT="1"/>
      <dgm:spPr/>
      <dgm:t>
        <a:bodyPr/>
        <a:lstStyle/>
        <a:p>
          <a:pPr algn="ctr"/>
          <a:r>
            <a:rPr lang="en-US" sz="1650" b="1" dirty="0" smtClean="0">
              <a:solidFill>
                <a:schemeClr val="tx1"/>
              </a:solidFill>
            </a:rPr>
            <a:t>timeliness of investigations</a:t>
          </a:r>
          <a:endParaRPr lang="en-US" sz="1650" b="1" dirty="0">
            <a:solidFill>
              <a:schemeClr val="tx1"/>
            </a:solidFill>
          </a:endParaRPr>
        </a:p>
      </dgm:t>
    </dgm:pt>
    <dgm:pt modelId="{ED85F653-AFB2-4A9F-9ABD-AD0796BCD4B4}" type="parTrans" cxnId="{C8E90CEA-4CC7-40E0-A45A-E3DC7A0DB5AE}">
      <dgm:prSet/>
      <dgm:spPr/>
      <dgm:t>
        <a:bodyPr/>
        <a:lstStyle/>
        <a:p>
          <a:endParaRPr lang="en-US"/>
        </a:p>
      </dgm:t>
    </dgm:pt>
    <dgm:pt modelId="{D09C4E0F-AEED-42E3-98EA-98F53B3084DB}" type="sibTrans" cxnId="{C8E90CEA-4CC7-40E0-A45A-E3DC7A0DB5AE}">
      <dgm:prSet/>
      <dgm:spPr/>
      <dgm:t>
        <a:bodyPr/>
        <a:lstStyle/>
        <a:p>
          <a:endParaRPr lang="en-US"/>
        </a:p>
      </dgm:t>
    </dgm:pt>
    <dgm:pt modelId="{C2EA7BF9-8366-4232-B5AA-1EF8E2F921E7}" type="pres">
      <dgm:prSet presAssocID="{91048D77-9ED0-4F44-AE70-610DA89C5321}" presName="Name0" presStyleCnt="0">
        <dgm:presLayoutVars>
          <dgm:dir/>
        </dgm:presLayoutVars>
      </dgm:prSet>
      <dgm:spPr/>
      <dgm:t>
        <a:bodyPr/>
        <a:lstStyle/>
        <a:p>
          <a:endParaRPr lang="en-US"/>
        </a:p>
      </dgm:t>
    </dgm:pt>
    <dgm:pt modelId="{83E5C08E-BAF0-4643-A411-028E0565BE0B}" type="pres">
      <dgm:prSet presAssocID="{749FF1EA-3079-4A40-8D7F-AB2B808BADEE}" presName="parComposite" presStyleCnt="0"/>
      <dgm:spPr/>
    </dgm:pt>
    <dgm:pt modelId="{16C350C3-C23E-4B4F-AB14-C683921136AD}" type="pres">
      <dgm:prSet presAssocID="{749FF1EA-3079-4A40-8D7F-AB2B808BADEE}" presName="parBigCircle" presStyleLbl="node0" presStyleIdx="0" presStyleCnt="2"/>
      <dgm:spPr>
        <a:solidFill>
          <a:srgbClr val="003300"/>
        </a:solidFill>
      </dgm:spPr>
    </dgm:pt>
    <dgm:pt modelId="{5259358F-645F-463B-9F94-EBF0F57BEDA4}" type="pres">
      <dgm:prSet presAssocID="{749FF1EA-3079-4A40-8D7F-AB2B808BADEE}" presName="parTx" presStyleLbl="revTx" presStyleIdx="0" presStyleCnt="2" custAng="3900000" custLinFactNeighborX="-49358" custLinFactNeighborY="22047"/>
      <dgm:spPr/>
      <dgm:t>
        <a:bodyPr/>
        <a:lstStyle/>
        <a:p>
          <a:endParaRPr lang="en-US"/>
        </a:p>
      </dgm:t>
    </dgm:pt>
    <dgm:pt modelId="{35B97FE4-6F5C-4B6D-8A10-BC71096ED1D9}" type="pres">
      <dgm:prSet presAssocID="{749FF1EA-3079-4A40-8D7F-AB2B808BADEE}" presName="bSpace" presStyleCnt="0"/>
      <dgm:spPr/>
    </dgm:pt>
    <dgm:pt modelId="{FF1A4DCD-5F46-4158-9908-EE42AD0EF48A}" type="pres">
      <dgm:prSet presAssocID="{749FF1EA-3079-4A40-8D7F-AB2B808BADEE}" presName="parBackupNorm" presStyleCnt="0"/>
      <dgm:spPr/>
    </dgm:pt>
    <dgm:pt modelId="{5EEB00F5-87D0-4424-8E6D-616502EE238F}" type="pres">
      <dgm:prSet presAssocID="{2F473ED3-11FB-4B4C-B54C-934F0E43122D}" presName="parSpace" presStyleCnt="0"/>
      <dgm:spPr/>
    </dgm:pt>
    <dgm:pt modelId="{C57786D5-E392-416C-8B40-D114F447BC75}" type="pres">
      <dgm:prSet presAssocID="{8DD44780-3659-4CE9-B2DE-2E91FE458768}" presName="parComposite" presStyleCnt="0"/>
      <dgm:spPr/>
    </dgm:pt>
    <dgm:pt modelId="{7FF7DDAF-D69D-4DF7-B843-AD8FE5E004E8}" type="pres">
      <dgm:prSet presAssocID="{8DD44780-3659-4CE9-B2DE-2E91FE458768}" presName="parBigCircle" presStyleLbl="node0" presStyleIdx="1" presStyleCnt="2"/>
      <dgm:spPr/>
    </dgm:pt>
    <dgm:pt modelId="{280F87EC-4B7B-45EF-B9A9-A549970435CF}" type="pres">
      <dgm:prSet presAssocID="{8DD44780-3659-4CE9-B2DE-2E91FE458768}" presName="parTx" presStyleLbl="revTx" presStyleIdx="1" presStyleCnt="2" custAng="3900000" custLinFactNeighborX="-38994" custLinFactNeighborY="22047"/>
      <dgm:spPr/>
      <dgm:t>
        <a:bodyPr/>
        <a:lstStyle/>
        <a:p>
          <a:endParaRPr lang="en-US"/>
        </a:p>
      </dgm:t>
    </dgm:pt>
    <dgm:pt modelId="{63A1B1FA-A3BE-4DAC-AA62-7ED55383D656}" type="pres">
      <dgm:prSet presAssocID="{8DD44780-3659-4CE9-B2DE-2E91FE458768}" presName="bSpace" presStyleCnt="0"/>
      <dgm:spPr/>
    </dgm:pt>
    <dgm:pt modelId="{78DF72D7-A122-4BF7-B92B-A1CB8D9F31D0}" type="pres">
      <dgm:prSet presAssocID="{8DD44780-3659-4CE9-B2DE-2E91FE458768}" presName="parBackupNorm" presStyleCnt="0"/>
      <dgm:spPr/>
    </dgm:pt>
    <dgm:pt modelId="{15867B9B-A5D7-471A-B102-1C2D9AC096EF}" type="pres">
      <dgm:prSet presAssocID="{D09C4E0F-AEED-42E3-98EA-98F53B3084DB}" presName="parSpace" presStyleCnt="0"/>
      <dgm:spPr/>
    </dgm:pt>
  </dgm:ptLst>
  <dgm:cxnLst>
    <dgm:cxn modelId="{E2B6EBDF-E585-4703-A3A8-8F834A989356}" type="presOf" srcId="{91048D77-9ED0-4F44-AE70-610DA89C5321}" destId="{C2EA7BF9-8366-4232-B5AA-1EF8E2F921E7}" srcOrd="0" destOrd="0" presId="urn:microsoft.com/office/officeart/2008/layout/CircleAccentTimeline"/>
    <dgm:cxn modelId="{B8427C34-5F2B-47A7-9B22-2A0B080B6336}" type="presOf" srcId="{8DD44780-3659-4CE9-B2DE-2E91FE458768}" destId="{280F87EC-4B7B-45EF-B9A9-A549970435CF}" srcOrd="0" destOrd="0" presId="urn:microsoft.com/office/officeart/2008/layout/CircleAccentTimeline"/>
    <dgm:cxn modelId="{C8E90CEA-4CC7-40E0-A45A-E3DC7A0DB5AE}" srcId="{91048D77-9ED0-4F44-AE70-610DA89C5321}" destId="{8DD44780-3659-4CE9-B2DE-2E91FE458768}" srcOrd="1" destOrd="0" parTransId="{ED85F653-AFB2-4A9F-9ABD-AD0796BCD4B4}" sibTransId="{D09C4E0F-AEED-42E3-98EA-98F53B3084DB}"/>
    <dgm:cxn modelId="{A9338619-A71D-488B-A980-C5A20BD7D783}" type="presOf" srcId="{749FF1EA-3079-4A40-8D7F-AB2B808BADEE}" destId="{5259358F-645F-463B-9F94-EBF0F57BEDA4}" srcOrd="0" destOrd="0" presId="urn:microsoft.com/office/officeart/2008/layout/CircleAccentTimeline"/>
    <dgm:cxn modelId="{EA658152-BB01-4053-9852-481E4E650D7A}" srcId="{91048D77-9ED0-4F44-AE70-610DA89C5321}" destId="{749FF1EA-3079-4A40-8D7F-AB2B808BADEE}" srcOrd="0" destOrd="0" parTransId="{96FF696E-819E-4C2B-BF79-8DD177CC5D8C}" sibTransId="{2F473ED3-11FB-4B4C-B54C-934F0E43122D}"/>
    <dgm:cxn modelId="{97FC1653-37DC-4B97-AEA4-1D5C0A7D2A7A}" type="presParOf" srcId="{C2EA7BF9-8366-4232-B5AA-1EF8E2F921E7}" destId="{83E5C08E-BAF0-4643-A411-028E0565BE0B}" srcOrd="0" destOrd="0" presId="urn:microsoft.com/office/officeart/2008/layout/CircleAccentTimeline"/>
    <dgm:cxn modelId="{D3813CB4-70BB-44D2-9D29-F63AD8587DFE}" type="presParOf" srcId="{83E5C08E-BAF0-4643-A411-028E0565BE0B}" destId="{16C350C3-C23E-4B4F-AB14-C683921136AD}" srcOrd="0" destOrd="0" presId="urn:microsoft.com/office/officeart/2008/layout/CircleAccentTimeline"/>
    <dgm:cxn modelId="{1D0BB644-3221-4A3D-9E43-DA63A7B8BA6C}" type="presParOf" srcId="{83E5C08E-BAF0-4643-A411-028E0565BE0B}" destId="{5259358F-645F-463B-9F94-EBF0F57BEDA4}" srcOrd="1" destOrd="0" presId="urn:microsoft.com/office/officeart/2008/layout/CircleAccentTimeline"/>
    <dgm:cxn modelId="{C108F0A0-59E8-47DF-8AF0-A1783EBC27FC}" type="presParOf" srcId="{83E5C08E-BAF0-4643-A411-028E0565BE0B}" destId="{35B97FE4-6F5C-4B6D-8A10-BC71096ED1D9}" srcOrd="2" destOrd="0" presId="urn:microsoft.com/office/officeart/2008/layout/CircleAccentTimeline"/>
    <dgm:cxn modelId="{86CF6ACF-0EDC-4124-A521-C3FF028438DB}" type="presParOf" srcId="{C2EA7BF9-8366-4232-B5AA-1EF8E2F921E7}" destId="{FF1A4DCD-5F46-4158-9908-EE42AD0EF48A}" srcOrd="1" destOrd="0" presId="urn:microsoft.com/office/officeart/2008/layout/CircleAccentTimeline"/>
    <dgm:cxn modelId="{70764616-AF43-4BA5-A51D-BFC7E5D45A81}" type="presParOf" srcId="{C2EA7BF9-8366-4232-B5AA-1EF8E2F921E7}" destId="{5EEB00F5-87D0-4424-8E6D-616502EE238F}" srcOrd="2" destOrd="0" presId="urn:microsoft.com/office/officeart/2008/layout/CircleAccentTimeline"/>
    <dgm:cxn modelId="{C19296CF-C548-48E6-99C7-D3162E9AC1D8}" type="presParOf" srcId="{C2EA7BF9-8366-4232-B5AA-1EF8E2F921E7}" destId="{C57786D5-E392-416C-8B40-D114F447BC75}" srcOrd="3" destOrd="0" presId="urn:microsoft.com/office/officeart/2008/layout/CircleAccentTimeline"/>
    <dgm:cxn modelId="{AD5E3625-90D7-4658-A12D-B355E8B96D81}" type="presParOf" srcId="{C57786D5-E392-416C-8B40-D114F447BC75}" destId="{7FF7DDAF-D69D-4DF7-B843-AD8FE5E004E8}" srcOrd="0" destOrd="0" presId="urn:microsoft.com/office/officeart/2008/layout/CircleAccentTimeline"/>
    <dgm:cxn modelId="{96AA621C-FE8C-4743-BAAB-77C305D676ED}" type="presParOf" srcId="{C57786D5-E392-416C-8B40-D114F447BC75}" destId="{280F87EC-4B7B-45EF-B9A9-A549970435CF}" srcOrd="1" destOrd="0" presId="urn:microsoft.com/office/officeart/2008/layout/CircleAccentTimeline"/>
    <dgm:cxn modelId="{CC22A5A2-F746-4CCB-A7B6-B4B88A411833}" type="presParOf" srcId="{C57786D5-E392-416C-8B40-D114F447BC75}" destId="{63A1B1FA-A3BE-4DAC-AA62-7ED55383D656}" srcOrd="2" destOrd="0" presId="urn:microsoft.com/office/officeart/2008/layout/CircleAccentTimeline"/>
    <dgm:cxn modelId="{3E469C1E-EF93-43BD-94A1-00E73823A09B}" type="presParOf" srcId="{C2EA7BF9-8366-4232-B5AA-1EF8E2F921E7}" destId="{78DF72D7-A122-4BF7-B92B-A1CB8D9F31D0}" srcOrd="4" destOrd="0" presId="urn:microsoft.com/office/officeart/2008/layout/CircleAccentTimeline"/>
    <dgm:cxn modelId="{9CA4C09B-61E0-4897-AA5A-667169781AD9}" type="presParOf" srcId="{C2EA7BF9-8366-4232-B5AA-1EF8E2F921E7}" destId="{15867B9B-A5D7-471A-B102-1C2D9AC096EF}" srcOrd="5" destOrd="0" presId="urn:microsoft.com/office/officeart/2008/layout/CircleAccent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1048D77-9ED0-4F44-AE70-610DA89C5321}" type="doc">
      <dgm:prSet loTypeId="urn:microsoft.com/office/officeart/2008/layout/CircleAccentTimeline" loCatId="process" qsTypeId="urn:microsoft.com/office/officeart/2005/8/quickstyle/simple1" qsCatId="simple" csTypeId="urn:microsoft.com/office/officeart/2005/8/colors/accent2_2" csCatId="accent2" phldr="1"/>
      <dgm:spPr/>
      <dgm:t>
        <a:bodyPr/>
        <a:lstStyle/>
        <a:p>
          <a:endParaRPr lang="en-US"/>
        </a:p>
      </dgm:t>
    </dgm:pt>
    <dgm:pt modelId="{BBA4D558-2E01-4195-823B-0C364B665C15}">
      <dgm:prSet phldrT="[Text]" custT="1"/>
      <dgm:spPr/>
      <dgm:t>
        <a:bodyPr/>
        <a:lstStyle/>
        <a:p>
          <a:pPr algn="ctr"/>
          <a:r>
            <a:rPr lang="en-US" sz="1600" b="0" dirty="0" smtClean="0">
              <a:solidFill>
                <a:schemeClr val="tx1"/>
              </a:solidFill>
            </a:rPr>
            <a:t>school enrollment</a:t>
          </a:r>
          <a:endParaRPr lang="en-US" sz="1600" b="0" dirty="0">
            <a:solidFill>
              <a:schemeClr val="tx1"/>
            </a:solidFill>
          </a:endParaRPr>
        </a:p>
      </dgm:t>
    </dgm:pt>
    <dgm:pt modelId="{8D1F3489-5FE9-4454-B4BD-2E4D96598E92}">
      <dgm:prSet phldrT="[Text]" custT="1"/>
      <dgm:spPr/>
      <dgm:t>
        <a:bodyPr/>
        <a:lstStyle/>
        <a:p>
          <a:pPr algn="ctr"/>
          <a:r>
            <a:rPr lang="en-US" sz="1600" b="0" dirty="0" smtClean="0">
              <a:solidFill>
                <a:schemeClr val="tx1"/>
              </a:solidFill>
            </a:rPr>
            <a:t>mental health screening</a:t>
          </a:r>
          <a:endParaRPr lang="en-US" sz="1600" b="0" dirty="0">
            <a:solidFill>
              <a:schemeClr val="tx1"/>
            </a:solidFill>
          </a:endParaRPr>
        </a:p>
      </dgm:t>
    </dgm:pt>
    <dgm:pt modelId="{E3A683FC-236F-4F40-B170-B9F9994C5A1B}">
      <dgm:prSet phldrT="[Text]" custT="1"/>
      <dgm:spPr/>
      <dgm:t>
        <a:bodyPr/>
        <a:lstStyle/>
        <a:p>
          <a:pPr algn="ctr"/>
          <a:r>
            <a:rPr lang="en-US" sz="1600" b="0" dirty="0" smtClean="0">
              <a:solidFill>
                <a:schemeClr val="tx1"/>
              </a:solidFill>
            </a:rPr>
            <a:t>dental evaluation</a:t>
          </a:r>
          <a:endParaRPr lang="en-US" sz="1600" b="0" dirty="0">
            <a:solidFill>
              <a:schemeClr val="tx1"/>
            </a:solidFill>
          </a:endParaRPr>
        </a:p>
      </dgm:t>
    </dgm:pt>
    <dgm:pt modelId="{A95B44B9-DF9E-434E-8C71-E98EE6081CCD}">
      <dgm:prSet phldrT="[Text]" custT="1"/>
      <dgm:spPr/>
      <dgm:t>
        <a:bodyPr/>
        <a:lstStyle/>
        <a:p>
          <a:pPr algn="ctr"/>
          <a:r>
            <a:rPr lang="en-US" sz="1600" b="0" dirty="0" smtClean="0">
              <a:solidFill>
                <a:schemeClr val="tx1"/>
              </a:solidFill>
            </a:rPr>
            <a:t>medical evaluation</a:t>
          </a:r>
          <a:endParaRPr lang="en-US" sz="1600" b="0" dirty="0">
            <a:solidFill>
              <a:schemeClr val="tx1"/>
            </a:solidFill>
          </a:endParaRPr>
        </a:p>
      </dgm:t>
    </dgm:pt>
    <dgm:pt modelId="{10434F1C-9DB5-43D8-B08C-D8014340CCED}" type="sibTrans" cxnId="{5D51DC93-74A8-4651-A9AD-559F9C1093BA}">
      <dgm:prSet/>
      <dgm:spPr/>
      <dgm:t>
        <a:bodyPr/>
        <a:lstStyle/>
        <a:p>
          <a:endParaRPr lang="en-US"/>
        </a:p>
      </dgm:t>
    </dgm:pt>
    <dgm:pt modelId="{7A795BEE-1E2A-44FF-B571-7E6592DB4DD6}" type="parTrans" cxnId="{5D51DC93-74A8-4651-A9AD-559F9C1093BA}">
      <dgm:prSet/>
      <dgm:spPr/>
      <dgm:t>
        <a:bodyPr/>
        <a:lstStyle/>
        <a:p>
          <a:endParaRPr lang="en-US"/>
        </a:p>
      </dgm:t>
    </dgm:pt>
    <dgm:pt modelId="{A85EBEFA-FB04-4AF1-8E7E-3B14CCABAF41}" type="sibTrans" cxnId="{91443F13-DC33-40CB-B0DE-64A122EE9CEB}">
      <dgm:prSet/>
      <dgm:spPr/>
      <dgm:t>
        <a:bodyPr/>
        <a:lstStyle/>
        <a:p>
          <a:endParaRPr lang="en-US"/>
        </a:p>
      </dgm:t>
    </dgm:pt>
    <dgm:pt modelId="{5CB838C7-5B3A-4A3E-A075-AD43E539F9A3}" type="parTrans" cxnId="{91443F13-DC33-40CB-B0DE-64A122EE9CEB}">
      <dgm:prSet/>
      <dgm:spPr/>
      <dgm:t>
        <a:bodyPr/>
        <a:lstStyle/>
        <a:p>
          <a:endParaRPr lang="en-US"/>
        </a:p>
      </dgm:t>
    </dgm:pt>
    <dgm:pt modelId="{233C7CE8-953C-45BA-BF21-FDCD8D22DEAD}" type="sibTrans" cxnId="{5B9B27B7-C600-43C2-83EF-C0D92B435535}">
      <dgm:prSet/>
      <dgm:spPr/>
      <dgm:t>
        <a:bodyPr/>
        <a:lstStyle/>
        <a:p>
          <a:endParaRPr lang="en-US"/>
        </a:p>
      </dgm:t>
    </dgm:pt>
    <dgm:pt modelId="{1FF01498-486A-41A8-8CEB-5AD456A12E26}" type="parTrans" cxnId="{5B9B27B7-C600-43C2-83EF-C0D92B435535}">
      <dgm:prSet/>
      <dgm:spPr/>
      <dgm:t>
        <a:bodyPr/>
        <a:lstStyle/>
        <a:p>
          <a:endParaRPr lang="en-US"/>
        </a:p>
      </dgm:t>
    </dgm:pt>
    <dgm:pt modelId="{D5649510-197E-4B6D-B1F7-0D79A9811E19}" type="sibTrans" cxnId="{0CF93312-86AD-4173-A21E-837DAAC2D5B3}">
      <dgm:prSet/>
      <dgm:spPr/>
      <dgm:t>
        <a:bodyPr/>
        <a:lstStyle/>
        <a:p>
          <a:endParaRPr lang="en-US"/>
        </a:p>
      </dgm:t>
    </dgm:pt>
    <dgm:pt modelId="{5B73B41B-DF33-4885-998B-24557DF25978}" type="parTrans" cxnId="{0CF93312-86AD-4173-A21E-837DAAC2D5B3}">
      <dgm:prSet/>
      <dgm:spPr/>
      <dgm:t>
        <a:bodyPr/>
        <a:lstStyle/>
        <a:p>
          <a:endParaRPr lang="en-US"/>
        </a:p>
      </dgm:t>
    </dgm:pt>
    <dgm:pt modelId="{749FF1EA-3079-4A40-8D7F-AB2B808BADEE}">
      <dgm:prSet phldrT="[Text]" custT="1"/>
      <dgm:spPr/>
      <dgm:t>
        <a:bodyPr/>
        <a:lstStyle/>
        <a:p>
          <a:r>
            <a:rPr lang="en-US" sz="980" b="0" i="0" baseline="0" dirty="0" smtClean="0">
              <a:solidFill>
                <a:srgbClr val="CCECFF"/>
              </a:solidFill>
            </a:rPr>
            <a:t>IGNORE THIS LEVEL</a:t>
          </a:r>
          <a:endParaRPr lang="en-US" sz="980" b="0" i="0" baseline="0" dirty="0">
            <a:solidFill>
              <a:srgbClr val="CCECFF"/>
            </a:solidFill>
          </a:endParaRPr>
        </a:p>
      </dgm:t>
    </dgm:pt>
    <dgm:pt modelId="{2F473ED3-11FB-4B4C-B54C-934F0E43122D}" type="sibTrans" cxnId="{EA658152-BB01-4053-9852-481E4E650D7A}">
      <dgm:prSet/>
      <dgm:spPr/>
      <dgm:t>
        <a:bodyPr/>
        <a:lstStyle/>
        <a:p>
          <a:endParaRPr lang="en-US"/>
        </a:p>
      </dgm:t>
    </dgm:pt>
    <dgm:pt modelId="{96FF696E-819E-4C2B-BF79-8DD177CC5D8C}" type="parTrans" cxnId="{EA658152-BB01-4053-9852-481E4E650D7A}">
      <dgm:prSet/>
      <dgm:spPr/>
      <dgm:t>
        <a:bodyPr/>
        <a:lstStyle/>
        <a:p>
          <a:endParaRPr lang="en-US"/>
        </a:p>
      </dgm:t>
    </dgm:pt>
    <dgm:pt modelId="{BC72E4A8-C18B-4532-BDA3-C9DAED9723B6}">
      <dgm:prSet phldrT="[Text]" custT="1"/>
      <dgm:spPr/>
      <dgm:t>
        <a:bodyPr/>
        <a:lstStyle/>
        <a:p>
          <a:pPr algn="ctr"/>
          <a:r>
            <a:rPr lang="en-US" sz="1600" b="0" dirty="0" smtClean="0">
              <a:solidFill>
                <a:schemeClr val="tx1"/>
              </a:solidFill>
            </a:rPr>
            <a:t>status at/after emancipation</a:t>
          </a:r>
          <a:endParaRPr lang="en-US" sz="1600" b="0" dirty="0">
            <a:solidFill>
              <a:schemeClr val="tx1"/>
            </a:solidFill>
          </a:endParaRPr>
        </a:p>
      </dgm:t>
    </dgm:pt>
    <dgm:pt modelId="{5B137052-382D-414C-A93B-2FF7EECEF28F}" type="parTrans" cxnId="{28DBC63C-7E25-46F4-865E-DA3995566CC5}">
      <dgm:prSet/>
      <dgm:spPr/>
      <dgm:t>
        <a:bodyPr/>
        <a:lstStyle/>
        <a:p>
          <a:endParaRPr lang="en-US"/>
        </a:p>
      </dgm:t>
    </dgm:pt>
    <dgm:pt modelId="{026EB6A4-F9DB-450B-A03E-74EA3BBE25FB}" type="sibTrans" cxnId="{28DBC63C-7E25-46F4-865E-DA3995566CC5}">
      <dgm:prSet/>
      <dgm:spPr/>
      <dgm:t>
        <a:bodyPr/>
        <a:lstStyle/>
        <a:p>
          <a:endParaRPr lang="en-US"/>
        </a:p>
      </dgm:t>
    </dgm:pt>
    <dgm:pt modelId="{C2EA7BF9-8366-4232-B5AA-1EF8E2F921E7}" type="pres">
      <dgm:prSet presAssocID="{91048D77-9ED0-4F44-AE70-610DA89C5321}" presName="Name0" presStyleCnt="0">
        <dgm:presLayoutVars>
          <dgm:dir/>
        </dgm:presLayoutVars>
      </dgm:prSet>
      <dgm:spPr/>
      <dgm:t>
        <a:bodyPr/>
        <a:lstStyle/>
        <a:p>
          <a:endParaRPr lang="en-US"/>
        </a:p>
      </dgm:t>
    </dgm:pt>
    <dgm:pt modelId="{83E5C08E-BAF0-4643-A411-028E0565BE0B}" type="pres">
      <dgm:prSet presAssocID="{749FF1EA-3079-4A40-8D7F-AB2B808BADEE}" presName="parComposite" presStyleCnt="0"/>
      <dgm:spPr/>
    </dgm:pt>
    <dgm:pt modelId="{16C350C3-C23E-4B4F-AB14-C683921136AD}" type="pres">
      <dgm:prSet presAssocID="{749FF1EA-3079-4A40-8D7F-AB2B808BADEE}" presName="parBigCircle" presStyleLbl="node0" presStyleIdx="0" presStyleCnt="1"/>
      <dgm:spPr>
        <a:solidFill>
          <a:schemeClr val="accent2">
            <a:hueOff val="0"/>
            <a:satOff val="0"/>
            <a:lumOff val="0"/>
            <a:alpha val="0"/>
          </a:schemeClr>
        </a:solidFill>
        <a:ln>
          <a:noFill/>
        </a:ln>
      </dgm:spPr>
    </dgm:pt>
    <dgm:pt modelId="{5259358F-645F-463B-9F94-EBF0F57BEDA4}" type="pres">
      <dgm:prSet presAssocID="{749FF1EA-3079-4A40-8D7F-AB2B808BADEE}" presName="parTx" presStyleLbl="revTx" presStyleIdx="0" presStyleCnt="11" custAng="3900000" custLinFactNeighborX="8905" custLinFactNeighborY="2947"/>
      <dgm:spPr/>
      <dgm:t>
        <a:bodyPr/>
        <a:lstStyle/>
        <a:p>
          <a:endParaRPr lang="en-US"/>
        </a:p>
      </dgm:t>
    </dgm:pt>
    <dgm:pt modelId="{35B97FE4-6F5C-4B6D-8A10-BC71096ED1D9}" type="pres">
      <dgm:prSet presAssocID="{749FF1EA-3079-4A40-8D7F-AB2B808BADEE}" presName="bSpace" presStyleCnt="0"/>
      <dgm:spPr/>
    </dgm:pt>
    <dgm:pt modelId="{FF1A4DCD-5F46-4158-9908-EE42AD0EF48A}" type="pres">
      <dgm:prSet presAssocID="{749FF1EA-3079-4A40-8D7F-AB2B808BADEE}" presName="parBackupNorm" presStyleCnt="0"/>
      <dgm:spPr/>
    </dgm:pt>
    <dgm:pt modelId="{5EEB00F5-87D0-4424-8E6D-616502EE238F}" type="pres">
      <dgm:prSet presAssocID="{2F473ED3-11FB-4B4C-B54C-934F0E43122D}" presName="parSpace" presStyleCnt="0"/>
      <dgm:spPr/>
    </dgm:pt>
    <dgm:pt modelId="{D33B5CC1-AF23-408E-B73E-CE4207ED4673}" type="pres">
      <dgm:prSet presAssocID="{A95B44B9-DF9E-434E-8C71-E98EE6081CCD}" presName="desBackupLeftNorm" presStyleCnt="0"/>
      <dgm:spPr/>
    </dgm:pt>
    <dgm:pt modelId="{847B863B-D237-489D-91AC-6DAAC99524F5}" type="pres">
      <dgm:prSet presAssocID="{A95B44B9-DF9E-434E-8C71-E98EE6081CCD}" presName="desComposite" presStyleCnt="0"/>
      <dgm:spPr/>
    </dgm:pt>
    <dgm:pt modelId="{59328A71-6DDB-4B72-8C82-9473101A7A93}" type="pres">
      <dgm:prSet presAssocID="{A95B44B9-DF9E-434E-8C71-E98EE6081CCD}" presName="desCircle" presStyleLbl="node1" presStyleIdx="0" presStyleCnt="5" custLinFactNeighborX="-15188" custLinFactNeighborY="-416"/>
      <dgm:spPr>
        <a:solidFill>
          <a:srgbClr val="0033CC"/>
        </a:solidFill>
      </dgm:spPr>
    </dgm:pt>
    <dgm:pt modelId="{44959208-8689-4A28-B83A-EE84DEC7779F}" type="pres">
      <dgm:prSet presAssocID="{A95B44B9-DF9E-434E-8C71-E98EE6081CCD}" presName="chTx" presStyleLbl="revTx" presStyleIdx="1" presStyleCnt="11" custAng="3900000" custScaleX="96862" custLinFactY="-2525" custLinFactNeighborX="30791" custLinFactNeighborY="-100000"/>
      <dgm:spPr/>
      <dgm:t>
        <a:bodyPr/>
        <a:lstStyle/>
        <a:p>
          <a:endParaRPr lang="en-US"/>
        </a:p>
      </dgm:t>
    </dgm:pt>
    <dgm:pt modelId="{21967B95-5CE4-4629-92F5-566BE910367D}" type="pres">
      <dgm:prSet presAssocID="{A95B44B9-DF9E-434E-8C71-E98EE6081CCD}" presName="desTx" presStyleLbl="revTx" presStyleIdx="2" presStyleCnt="11">
        <dgm:presLayoutVars>
          <dgm:bulletEnabled val="1"/>
        </dgm:presLayoutVars>
      </dgm:prSet>
      <dgm:spPr/>
    </dgm:pt>
    <dgm:pt modelId="{6D67905D-B0A4-4317-B478-C46241F22EC2}" type="pres">
      <dgm:prSet presAssocID="{A95B44B9-DF9E-434E-8C71-E98EE6081CCD}" presName="desBackupRightNorm" presStyleCnt="0"/>
      <dgm:spPr/>
    </dgm:pt>
    <dgm:pt modelId="{E2A1699E-7C8C-480B-909D-1658A9BA386D}" type="pres">
      <dgm:prSet presAssocID="{D5649510-197E-4B6D-B1F7-0D79A9811E19}" presName="desSpace" presStyleCnt="0"/>
      <dgm:spPr/>
    </dgm:pt>
    <dgm:pt modelId="{2D9D1C86-509E-44C0-8F75-857C6593FCA2}" type="pres">
      <dgm:prSet presAssocID="{E3A683FC-236F-4F40-B170-B9F9994C5A1B}" presName="desBackupLeftNorm" presStyleCnt="0"/>
      <dgm:spPr/>
    </dgm:pt>
    <dgm:pt modelId="{1760091D-62C6-4005-9168-7665C52037CE}" type="pres">
      <dgm:prSet presAssocID="{E3A683FC-236F-4F40-B170-B9F9994C5A1B}" presName="desComposite" presStyleCnt="0"/>
      <dgm:spPr/>
    </dgm:pt>
    <dgm:pt modelId="{00A00DFF-0C2C-4B3F-88B4-E439F87F70C2}" type="pres">
      <dgm:prSet presAssocID="{E3A683FC-236F-4F40-B170-B9F9994C5A1B}" presName="desCircle" presStyleLbl="node1" presStyleIdx="1" presStyleCnt="5" custLinFactNeighborX="-7653" custLinFactNeighborY="-416"/>
      <dgm:spPr>
        <a:solidFill>
          <a:srgbClr val="0099FF"/>
        </a:solidFill>
      </dgm:spPr>
    </dgm:pt>
    <dgm:pt modelId="{0419D013-F3D0-42DD-9B6B-C171C4E39312}" type="pres">
      <dgm:prSet presAssocID="{E3A683FC-236F-4F40-B170-B9F9994C5A1B}" presName="chTx" presStyleLbl="revTx" presStyleIdx="3" presStyleCnt="11" custAng="3900000" custScaleX="96505" custLinFactNeighborX="38130" custLinFactNeighborY="-22463"/>
      <dgm:spPr/>
      <dgm:t>
        <a:bodyPr/>
        <a:lstStyle/>
        <a:p>
          <a:endParaRPr lang="en-US"/>
        </a:p>
      </dgm:t>
    </dgm:pt>
    <dgm:pt modelId="{22733D1E-E934-445E-BA0B-0BCFC0592B4B}" type="pres">
      <dgm:prSet presAssocID="{E3A683FC-236F-4F40-B170-B9F9994C5A1B}" presName="desTx" presStyleLbl="revTx" presStyleIdx="4" presStyleCnt="11">
        <dgm:presLayoutVars>
          <dgm:bulletEnabled val="1"/>
        </dgm:presLayoutVars>
      </dgm:prSet>
      <dgm:spPr/>
    </dgm:pt>
    <dgm:pt modelId="{A4A0D85C-81ED-46C9-9B35-FB60727D0DD0}" type="pres">
      <dgm:prSet presAssocID="{E3A683FC-236F-4F40-B170-B9F9994C5A1B}" presName="desBackupRightNorm" presStyleCnt="0"/>
      <dgm:spPr/>
    </dgm:pt>
    <dgm:pt modelId="{C34DEB81-F114-409D-91B5-EFD3175F4867}" type="pres">
      <dgm:prSet presAssocID="{233C7CE8-953C-45BA-BF21-FDCD8D22DEAD}" presName="desSpace" presStyleCnt="0"/>
      <dgm:spPr/>
    </dgm:pt>
    <dgm:pt modelId="{DB4DD96D-ED72-4EC6-94E7-85D5AC7FC242}" type="pres">
      <dgm:prSet presAssocID="{8D1F3489-5FE9-4454-B4BD-2E4D96598E92}" presName="desBackupLeftNorm" presStyleCnt="0"/>
      <dgm:spPr/>
    </dgm:pt>
    <dgm:pt modelId="{AB624748-93DE-493D-B683-A8A660964F96}" type="pres">
      <dgm:prSet presAssocID="{8D1F3489-5FE9-4454-B4BD-2E4D96598E92}" presName="desComposite" presStyleCnt="0"/>
      <dgm:spPr/>
    </dgm:pt>
    <dgm:pt modelId="{C2B13EB4-271E-4A88-AAE6-EDD739623505}" type="pres">
      <dgm:prSet presAssocID="{8D1F3489-5FE9-4454-B4BD-2E4D96598E92}" presName="desCircle" presStyleLbl="node1" presStyleIdx="2" presStyleCnt="5"/>
      <dgm:spPr>
        <a:solidFill>
          <a:srgbClr val="3399FF"/>
        </a:solidFill>
      </dgm:spPr>
    </dgm:pt>
    <dgm:pt modelId="{CCB2EA9E-5B6D-4895-854A-46BDCC984DD6}" type="pres">
      <dgm:prSet presAssocID="{8D1F3489-5FE9-4454-B4BD-2E4D96598E92}" presName="chTx" presStyleLbl="revTx" presStyleIdx="5" presStyleCnt="11" custAng="3900000" custLinFactY="-2525" custLinFactNeighborX="38674" custLinFactNeighborY="-100000"/>
      <dgm:spPr/>
      <dgm:t>
        <a:bodyPr/>
        <a:lstStyle/>
        <a:p>
          <a:endParaRPr lang="en-US"/>
        </a:p>
      </dgm:t>
    </dgm:pt>
    <dgm:pt modelId="{75391203-E01D-4363-9ACE-4B687CEFE20E}" type="pres">
      <dgm:prSet presAssocID="{8D1F3489-5FE9-4454-B4BD-2E4D96598E92}" presName="desTx" presStyleLbl="revTx" presStyleIdx="6" presStyleCnt="11">
        <dgm:presLayoutVars>
          <dgm:bulletEnabled val="1"/>
        </dgm:presLayoutVars>
      </dgm:prSet>
      <dgm:spPr/>
    </dgm:pt>
    <dgm:pt modelId="{A368D908-C06C-42AB-BF3F-AE5A792E9738}" type="pres">
      <dgm:prSet presAssocID="{8D1F3489-5FE9-4454-B4BD-2E4D96598E92}" presName="desBackupRightNorm" presStyleCnt="0"/>
      <dgm:spPr/>
    </dgm:pt>
    <dgm:pt modelId="{01330E23-4AF3-4EDB-AD16-4DEFD6141CF3}" type="pres">
      <dgm:prSet presAssocID="{A85EBEFA-FB04-4AF1-8E7E-3B14CCABAF41}" presName="desSpace" presStyleCnt="0"/>
      <dgm:spPr/>
    </dgm:pt>
    <dgm:pt modelId="{C86A6C28-AFD1-4BB6-830D-403DD48BF770}" type="pres">
      <dgm:prSet presAssocID="{BBA4D558-2E01-4195-823B-0C364B665C15}" presName="desBackupLeftNorm" presStyleCnt="0"/>
      <dgm:spPr/>
    </dgm:pt>
    <dgm:pt modelId="{5EFC1940-4D76-4195-BECC-458A85E5153D}" type="pres">
      <dgm:prSet presAssocID="{BBA4D558-2E01-4195-823B-0C364B665C15}" presName="desComposite" presStyleCnt="0"/>
      <dgm:spPr/>
    </dgm:pt>
    <dgm:pt modelId="{73F3D522-3A09-4968-AA13-0C63BF97732E}" type="pres">
      <dgm:prSet presAssocID="{BBA4D558-2E01-4195-823B-0C364B665C15}" presName="desCircle" presStyleLbl="node1" presStyleIdx="3" presStyleCnt="5"/>
      <dgm:spPr>
        <a:solidFill>
          <a:srgbClr val="99CCFF"/>
        </a:solidFill>
      </dgm:spPr>
    </dgm:pt>
    <dgm:pt modelId="{6C14FEF9-A3DB-4048-8ACE-6BBC083851CF}" type="pres">
      <dgm:prSet presAssocID="{BBA4D558-2E01-4195-823B-0C364B665C15}" presName="chTx" presStyleLbl="revTx" presStyleIdx="7" presStyleCnt="11" custAng="3900000" custScaleX="111531" custLinFactNeighborX="38054" custLinFactNeighborY="-17984"/>
      <dgm:spPr/>
      <dgm:t>
        <a:bodyPr/>
        <a:lstStyle/>
        <a:p>
          <a:endParaRPr lang="en-US"/>
        </a:p>
      </dgm:t>
    </dgm:pt>
    <dgm:pt modelId="{857FF98E-CA74-47A1-8779-3ED1B9C41284}" type="pres">
      <dgm:prSet presAssocID="{BBA4D558-2E01-4195-823B-0C364B665C15}" presName="desTx" presStyleLbl="revTx" presStyleIdx="8" presStyleCnt="11">
        <dgm:presLayoutVars>
          <dgm:bulletEnabled val="1"/>
        </dgm:presLayoutVars>
      </dgm:prSet>
      <dgm:spPr/>
    </dgm:pt>
    <dgm:pt modelId="{792F5BAA-1986-4C53-AD91-8F1551D6BF05}" type="pres">
      <dgm:prSet presAssocID="{BBA4D558-2E01-4195-823B-0C364B665C15}" presName="desBackupRightNorm" presStyleCnt="0"/>
      <dgm:spPr/>
    </dgm:pt>
    <dgm:pt modelId="{6548F821-E36F-4FA4-B841-3134F354A53F}" type="pres">
      <dgm:prSet presAssocID="{10434F1C-9DB5-43D8-B08C-D8014340CCED}" presName="desSpace" presStyleCnt="0"/>
      <dgm:spPr/>
    </dgm:pt>
    <dgm:pt modelId="{91E925A6-5F58-483D-A090-2C04F5BA1267}" type="pres">
      <dgm:prSet presAssocID="{BC72E4A8-C18B-4532-BDA3-C9DAED9723B6}" presName="desBackupLeftNorm" presStyleCnt="0"/>
      <dgm:spPr/>
    </dgm:pt>
    <dgm:pt modelId="{E2F2DD58-F894-44E1-BAAC-F50BA178C176}" type="pres">
      <dgm:prSet presAssocID="{BC72E4A8-C18B-4532-BDA3-C9DAED9723B6}" presName="desComposite" presStyleCnt="0"/>
      <dgm:spPr/>
    </dgm:pt>
    <dgm:pt modelId="{411D4AA1-E9F4-4331-93EC-9A537F00799A}" type="pres">
      <dgm:prSet presAssocID="{BC72E4A8-C18B-4532-BDA3-C9DAED9723B6}" presName="desCircle" presStyleLbl="node1" presStyleIdx="4" presStyleCnt="5"/>
      <dgm:spPr/>
    </dgm:pt>
    <dgm:pt modelId="{9D720EB4-2B6C-4975-9CF6-68C731151D25}" type="pres">
      <dgm:prSet presAssocID="{BC72E4A8-C18B-4532-BDA3-C9DAED9723B6}" presName="chTx" presStyleLbl="revTx" presStyleIdx="9" presStyleCnt="11" custAng="3900000" custScaleX="118340" custLinFactY="-3839" custLinFactNeighborX="42723" custLinFactNeighborY="-100000"/>
      <dgm:spPr/>
      <dgm:t>
        <a:bodyPr/>
        <a:lstStyle/>
        <a:p>
          <a:endParaRPr lang="en-US"/>
        </a:p>
      </dgm:t>
    </dgm:pt>
    <dgm:pt modelId="{50E7507E-D34C-4841-966F-DCDCC20ADDFA}" type="pres">
      <dgm:prSet presAssocID="{BC72E4A8-C18B-4532-BDA3-C9DAED9723B6}" presName="desTx" presStyleLbl="revTx" presStyleIdx="10" presStyleCnt="11">
        <dgm:presLayoutVars>
          <dgm:bulletEnabled val="1"/>
        </dgm:presLayoutVars>
      </dgm:prSet>
      <dgm:spPr/>
    </dgm:pt>
    <dgm:pt modelId="{A899DAB2-7661-4F46-8F07-CC5BFA37413B}" type="pres">
      <dgm:prSet presAssocID="{BC72E4A8-C18B-4532-BDA3-C9DAED9723B6}" presName="desBackupRightNorm" presStyleCnt="0"/>
      <dgm:spPr/>
    </dgm:pt>
    <dgm:pt modelId="{6BDE1406-7CD8-48FA-AA1E-FFAC66AA46C0}" type="pres">
      <dgm:prSet presAssocID="{026EB6A4-F9DB-450B-A03E-74EA3BBE25FB}" presName="desSpace" presStyleCnt="0"/>
      <dgm:spPr/>
    </dgm:pt>
  </dgm:ptLst>
  <dgm:cxnLst>
    <dgm:cxn modelId="{5B9B27B7-C600-43C2-83EF-C0D92B435535}" srcId="{749FF1EA-3079-4A40-8D7F-AB2B808BADEE}" destId="{E3A683FC-236F-4F40-B170-B9F9994C5A1B}" srcOrd="1" destOrd="0" parTransId="{1FF01498-486A-41A8-8CEB-5AD456A12E26}" sibTransId="{233C7CE8-953C-45BA-BF21-FDCD8D22DEAD}"/>
    <dgm:cxn modelId="{ADD88012-E07C-451C-AA74-6CEBA858ABEB}" type="presOf" srcId="{BC72E4A8-C18B-4532-BDA3-C9DAED9723B6}" destId="{9D720EB4-2B6C-4975-9CF6-68C731151D25}" srcOrd="0" destOrd="0" presId="urn:microsoft.com/office/officeart/2008/layout/CircleAccentTimeline"/>
    <dgm:cxn modelId="{2661BA2B-79B9-4182-AFE8-DBBC64FDA7D0}" type="presOf" srcId="{8D1F3489-5FE9-4454-B4BD-2E4D96598E92}" destId="{CCB2EA9E-5B6D-4895-854A-46BDCC984DD6}" srcOrd="0" destOrd="0" presId="urn:microsoft.com/office/officeart/2008/layout/CircleAccentTimeline"/>
    <dgm:cxn modelId="{C7530D21-A74D-4AB0-ADDA-F0EE0660DA61}" type="presOf" srcId="{BBA4D558-2E01-4195-823B-0C364B665C15}" destId="{6C14FEF9-A3DB-4048-8ACE-6BBC083851CF}" srcOrd="0" destOrd="0" presId="urn:microsoft.com/office/officeart/2008/layout/CircleAccentTimeline"/>
    <dgm:cxn modelId="{0CF93312-86AD-4173-A21E-837DAAC2D5B3}" srcId="{749FF1EA-3079-4A40-8D7F-AB2B808BADEE}" destId="{A95B44B9-DF9E-434E-8C71-E98EE6081CCD}" srcOrd="0" destOrd="0" parTransId="{5B73B41B-DF33-4885-998B-24557DF25978}" sibTransId="{D5649510-197E-4B6D-B1F7-0D79A9811E19}"/>
    <dgm:cxn modelId="{F239DD29-8992-431E-B4F6-D4961B475112}" type="presOf" srcId="{749FF1EA-3079-4A40-8D7F-AB2B808BADEE}" destId="{5259358F-645F-463B-9F94-EBF0F57BEDA4}" srcOrd="0" destOrd="0" presId="urn:microsoft.com/office/officeart/2008/layout/CircleAccentTimeline"/>
    <dgm:cxn modelId="{28DBC63C-7E25-46F4-865E-DA3995566CC5}" srcId="{749FF1EA-3079-4A40-8D7F-AB2B808BADEE}" destId="{BC72E4A8-C18B-4532-BDA3-C9DAED9723B6}" srcOrd="4" destOrd="0" parTransId="{5B137052-382D-414C-A93B-2FF7EECEF28F}" sibTransId="{026EB6A4-F9DB-450B-A03E-74EA3BBE25FB}"/>
    <dgm:cxn modelId="{5D51DC93-74A8-4651-A9AD-559F9C1093BA}" srcId="{749FF1EA-3079-4A40-8D7F-AB2B808BADEE}" destId="{BBA4D558-2E01-4195-823B-0C364B665C15}" srcOrd="3" destOrd="0" parTransId="{7A795BEE-1E2A-44FF-B571-7E6592DB4DD6}" sibTransId="{10434F1C-9DB5-43D8-B08C-D8014340CCED}"/>
    <dgm:cxn modelId="{EA658152-BB01-4053-9852-481E4E650D7A}" srcId="{91048D77-9ED0-4F44-AE70-610DA89C5321}" destId="{749FF1EA-3079-4A40-8D7F-AB2B808BADEE}" srcOrd="0" destOrd="0" parTransId="{96FF696E-819E-4C2B-BF79-8DD177CC5D8C}" sibTransId="{2F473ED3-11FB-4B4C-B54C-934F0E43122D}"/>
    <dgm:cxn modelId="{E4A2B11F-A185-479F-92D5-9EEC31D7B187}" type="presOf" srcId="{91048D77-9ED0-4F44-AE70-610DA89C5321}" destId="{C2EA7BF9-8366-4232-B5AA-1EF8E2F921E7}" srcOrd="0" destOrd="0" presId="urn:microsoft.com/office/officeart/2008/layout/CircleAccentTimeline"/>
    <dgm:cxn modelId="{B0795562-DCC0-49B7-A2B4-066C995D9ABE}" type="presOf" srcId="{A95B44B9-DF9E-434E-8C71-E98EE6081CCD}" destId="{44959208-8689-4A28-B83A-EE84DEC7779F}" srcOrd="0" destOrd="0" presId="urn:microsoft.com/office/officeart/2008/layout/CircleAccentTimeline"/>
    <dgm:cxn modelId="{91443F13-DC33-40CB-B0DE-64A122EE9CEB}" srcId="{749FF1EA-3079-4A40-8D7F-AB2B808BADEE}" destId="{8D1F3489-5FE9-4454-B4BD-2E4D96598E92}" srcOrd="2" destOrd="0" parTransId="{5CB838C7-5B3A-4A3E-A075-AD43E539F9A3}" sibTransId="{A85EBEFA-FB04-4AF1-8E7E-3B14CCABAF41}"/>
    <dgm:cxn modelId="{E18187C5-349D-4DAD-ACB8-54A7C1FACA64}" type="presOf" srcId="{E3A683FC-236F-4F40-B170-B9F9994C5A1B}" destId="{0419D013-F3D0-42DD-9B6B-C171C4E39312}" srcOrd="0" destOrd="0" presId="urn:microsoft.com/office/officeart/2008/layout/CircleAccentTimeline"/>
    <dgm:cxn modelId="{C2174AE8-75AB-4A04-A73C-5AFF417E6095}" type="presParOf" srcId="{C2EA7BF9-8366-4232-B5AA-1EF8E2F921E7}" destId="{83E5C08E-BAF0-4643-A411-028E0565BE0B}" srcOrd="0" destOrd="0" presId="urn:microsoft.com/office/officeart/2008/layout/CircleAccentTimeline"/>
    <dgm:cxn modelId="{579E9F0E-590F-4141-9F63-B3E5F81C5EB6}" type="presParOf" srcId="{83E5C08E-BAF0-4643-A411-028E0565BE0B}" destId="{16C350C3-C23E-4B4F-AB14-C683921136AD}" srcOrd="0" destOrd="0" presId="urn:microsoft.com/office/officeart/2008/layout/CircleAccentTimeline"/>
    <dgm:cxn modelId="{A3764DA1-A6E0-47F3-B981-BEEB162029E9}" type="presParOf" srcId="{83E5C08E-BAF0-4643-A411-028E0565BE0B}" destId="{5259358F-645F-463B-9F94-EBF0F57BEDA4}" srcOrd="1" destOrd="0" presId="urn:microsoft.com/office/officeart/2008/layout/CircleAccentTimeline"/>
    <dgm:cxn modelId="{04012AC6-B870-4BCF-A87D-37A23398DEA0}" type="presParOf" srcId="{83E5C08E-BAF0-4643-A411-028E0565BE0B}" destId="{35B97FE4-6F5C-4B6D-8A10-BC71096ED1D9}" srcOrd="2" destOrd="0" presId="urn:microsoft.com/office/officeart/2008/layout/CircleAccentTimeline"/>
    <dgm:cxn modelId="{AED3F829-CB30-4BD5-A487-C387276F8A94}" type="presParOf" srcId="{C2EA7BF9-8366-4232-B5AA-1EF8E2F921E7}" destId="{FF1A4DCD-5F46-4158-9908-EE42AD0EF48A}" srcOrd="1" destOrd="0" presId="urn:microsoft.com/office/officeart/2008/layout/CircleAccentTimeline"/>
    <dgm:cxn modelId="{126E5DF2-322A-4A37-B1E1-D6DD5F7F3B30}" type="presParOf" srcId="{C2EA7BF9-8366-4232-B5AA-1EF8E2F921E7}" destId="{5EEB00F5-87D0-4424-8E6D-616502EE238F}" srcOrd="2" destOrd="0" presId="urn:microsoft.com/office/officeart/2008/layout/CircleAccentTimeline"/>
    <dgm:cxn modelId="{1A36FA70-B768-46ED-B52D-A7ADA97F443E}" type="presParOf" srcId="{C2EA7BF9-8366-4232-B5AA-1EF8E2F921E7}" destId="{D33B5CC1-AF23-408E-B73E-CE4207ED4673}" srcOrd="3" destOrd="0" presId="urn:microsoft.com/office/officeart/2008/layout/CircleAccentTimeline"/>
    <dgm:cxn modelId="{D55896C3-6DA7-49BE-BCCA-BF71B90AEFC2}" type="presParOf" srcId="{C2EA7BF9-8366-4232-B5AA-1EF8E2F921E7}" destId="{847B863B-D237-489D-91AC-6DAAC99524F5}" srcOrd="4" destOrd="0" presId="urn:microsoft.com/office/officeart/2008/layout/CircleAccentTimeline"/>
    <dgm:cxn modelId="{3135CBD6-A35C-46A4-8148-1DD77CAB28C8}" type="presParOf" srcId="{847B863B-D237-489D-91AC-6DAAC99524F5}" destId="{59328A71-6DDB-4B72-8C82-9473101A7A93}" srcOrd="0" destOrd="0" presId="urn:microsoft.com/office/officeart/2008/layout/CircleAccentTimeline"/>
    <dgm:cxn modelId="{22CC5FB3-64AA-4F52-8D8A-B421B801550B}" type="presParOf" srcId="{847B863B-D237-489D-91AC-6DAAC99524F5}" destId="{44959208-8689-4A28-B83A-EE84DEC7779F}" srcOrd="1" destOrd="0" presId="urn:microsoft.com/office/officeart/2008/layout/CircleAccentTimeline"/>
    <dgm:cxn modelId="{8338749D-8678-4FF3-B60B-B644224E1778}" type="presParOf" srcId="{847B863B-D237-489D-91AC-6DAAC99524F5}" destId="{21967B95-5CE4-4629-92F5-566BE910367D}" srcOrd="2" destOrd="0" presId="urn:microsoft.com/office/officeart/2008/layout/CircleAccentTimeline"/>
    <dgm:cxn modelId="{2760E980-9C31-4083-81E6-624173A36087}" type="presParOf" srcId="{C2EA7BF9-8366-4232-B5AA-1EF8E2F921E7}" destId="{6D67905D-B0A4-4317-B478-C46241F22EC2}" srcOrd="5" destOrd="0" presId="urn:microsoft.com/office/officeart/2008/layout/CircleAccentTimeline"/>
    <dgm:cxn modelId="{CC3CEA97-42AE-4671-9BFB-9CBC519BB297}" type="presParOf" srcId="{C2EA7BF9-8366-4232-B5AA-1EF8E2F921E7}" destId="{E2A1699E-7C8C-480B-909D-1658A9BA386D}" srcOrd="6" destOrd="0" presId="urn:microsoft.com/office/officeart/2008/layout/CircleAccentTimeline"/>
    <dgm:cxn modelId="{1D9DA99E-B443-47C8-8623-6587F79D21F4}" type="presParOf" srcId="{C2EA7BF9-8366-4232-B5AA-1EF8E2F921E7}" destId="{2D9D1C86-509E-44C0-8F75-857C6593FCA2}" srcOrd="7" destOrd="0" presId="urn:microsoft.com/office/officeart/2008/layout/CircleAccentTimeline"/>
    <dgm:cxn modelId="{7A91D774-50AA-453C-B2D1-EA36FF2BC2E2}" type="presParOf" srcId="{C2EA7BF9-8366-4232-B5AA-1EF8E2F921E7}" destId="{1760091D-62C6-4005-9168-7665C52037CE}" srcOrd="8" destOrd="0" presId="urn:microsoft.com/office/officeart/2008/layout/CircleAccentTimeline"/>
    <dgm:cxn modelId="{8C80E7A6-8639-4B9B-9BBB-E9B07D1338CD}" type="presParOf" srcId="{1760091D-62C6-4005-9168-7665C52037CE}" destId="{00A00DFF-0C2C-4B3F-88B4-E439F87F70C2}" srcOrd="0" destOrd="0" presId="urn:microsoft.com/office/officeart/2008/layout/CircleAccentTimeline"/>
    <dgm:cxn modelId="{85C7249E-FEBF-487D-ACC9-BE45EBBC02CC}" type="presParOf" srcId="{1760091D-62C6-4005-9168-7665C52037CE}" destId="{0419D013-F3D0-42DD-9B6B-C171C4E39312}" srcOrd="1" destOrd="0" presId="urn:microsoft.com/office/officeart/2008/layout/CircleAccentTimeline"/>
    <dgm:cxn modelId="{58DDDA69-7D16-4F45-9890-D11707220C2F}" type="presParOf" srcId="{1760091D-62C6-4005-9168-7665C52037CE}" destId="{22733D1E-E934-445E-BA0B-0BCFC0592B4B}" srcOrd="2" destOrd="0" presId="urn:microsoft.com/office/officeart/2008/layout/CircleAccentTimeline"/>
    <dgm:cxn modelId="{65F51B25-DB01-46BD-A2EE-68578043B722}" type="presParOf" srcId="{C2EA7BF9-8366-4232-B5AA-1EF8E2F921E7}" destId="{A4A0D85C-81ED-46C9-9B35-FB60727D0DD0}" srcOrd="9" destOrd="0" presId="urn:microsoft.com/office/officeart/2008/layout/CircleAccentTimeline"/>
    <dgm:cxn modelId="{108B3546-2225-45A2-BCC9-B377C31A57C6}" type="presParOf" srcId="{C2EA7BF9-8366-4232-B5AA-1EF8E2F921E7}" destId="{C34DEB81-F114-409D-91B5-EFD3175F4867}" srcOrd="10" destOrd="0" presId="urn:microsoft.com/office/officeart/2008/layout/CircleAccentTimeline"/>
    <dgm:cxn modelId="{C1FD08A6-C0B9-4089-9086-9D16AB13BCFE}" type="presParOf" srcId="{C2EA7BF9-8366-4232-B5AA-1EF8E2F921E7}" destId="{DB4DD96D-ED72-4EC6-94E7-85D5AC7FC242}" srcOrd="11" destOrd="0" presId="urn:microsoft.com/office/officeart/2008/layout/CircleAccentTimeline"/>
    <dgm:cxn modelId="{F0148FF0-72A9-40B4-96FE-473F5ED82FBB}" type="presParOf" srcId="{C2EA7BF9-8366-4232-B5AA-1EF8E2F921E7}" destId="{AB624748-93DE-493D-B683-A8A660964F96}" srcOrd="12" destOrd="0" presId="urn:microsoft.com/office/officeart/2008/layout/CircleAccentTimeline"/>
    <dgm:cxn modelId="{E1B42470-6942-4C98-86B5-163C9B99F399}" type="presParOf" srcId="{AB624748-93DE-493D-B683-A8A660964F96}" destId="{C2B13EB4-271E-4A88-AAE6-EDD739623505}" srcOrd="0" destOrd="0" presId="urn:microsoft.com/office/officeart/2008/layout/CircleAccentTimeline"/>
    <dgm:cxn modelId="{DE735663-7DEE-44D3-8908-2C5333B81895}" type="presParOf" srcId="{AB624748-93DE-493D-B683-A8A660964F96}" destId="{CCB2EA9E-5B6D-4895-854A-46BDCC984DD6}" srcOrd="1" destOrd="0" presId="urn:microsoft.com/office/officeart/2008/layout/CircleAccentTimeline"/>
    <dgm:cxn modelId="{5E5DDFC4-0D9A-4E50-B979-774FEFFB4678}" type="presParOf" srcId="{AB624748-93DE-493D-B683-A8A660964F96}" destId="{75391203-E01D-4363-9ACE-4B687CEFE20E}" srcOrd="2" destOrd="0" presId="urn:microsoft.com/office/officeart/2008/layout/CircleAccentTimeline"/>
    <dgm:cxn modelId="{98BD40DC-8C89-4055-A89C-6946B894B6DB}" type="presParOf" srcId="{C2EA7BF9-8366-4232-B5AA-1EF8E2F921E7}" destId="{A368D908-C06C-42AB-BF3F-AE5A792E9738}" srcOrd="13" destOrd="0" presId="urn:microsoft.com/office/officeart/2008/layout/CircleAccentTimeline"/>
    <dgm:cxn modelId="{DB4856BA-411A-46CC-A160-D95C89827AC9}" type="presParOf" srcId="{C2EA7BF9-8366-4232-B5AA-1EF8E2F921E7}" destId="{01330E23-4AF3-4EDB-AD16-4DEFD6141CF3}" srcOrd="14" destOrd="0" presId="urn:microsoft.com/office/officeart/2008/layout/CircleAccentTimeline"/>
    <dgm:cxn modelId="{840CCA26-EF56-41BD-8AE1-0F3C9463CFCA}" type="presParOf" srcId="{C2EA7BF9-8366-4232-B5AA-1EF8E2F921E7}" destId="{C86A6C28-AFD1-4BB6-830D-403DD48BF770}" srcOrd="15" destOrd="0" presId="urn:microsoft.com/office/officeart/2008/layout/CircleAccentTimeline"/>
    <dgm:cxn modelId="{5F4C7D6E-75F5-42D4-A1A0-6CF2F44F5D0D}" type="presParOf" srcId="{C2EA7BF9-8366-4232-B5AA-1EF8E2F921E7}" destId="{5EFC1940-4D76-4195-BECC-458A85E5153D}" srcOrd="16" destOrd="0" presId="urn:microsoft.com/office/officeart/2008/layout/CircleAccentTimeline"/>
    <dgm:cxn modelId="{53350F1F-BAB2-4F40-845C-EE34D0DEE8D5}" type="presParOf" srcId="{5EFC1940-4D76-4195-BECC-458A85E5153D}" destId="{73F3D522-3A09-4968-AA13-0C63BF97732E}" srcOrd="0" destOrd="0" presId="urn:microsoft.com/office/officeart/2008/layout/CircleAccentTimeline"/>
    <dgm:cxn modelId="{BCFC586E-3D40-4652-A528-C21720B51C38}" type="presParOf" srcId="{5EFC1940-4D76-4195-BECC-458A85E5153D}" destId="{6C14FEF9-A3DB-4048-8ACE-6BBC083851CF}" srcOrd="1" destOrd="0" presId="urn:microsoft.com/office/officeart/2008/layout/CircleAccentTimeline"/>
    <dgm:cxn modelId="{F7B39E7B-D742-48DF-A211-26EA95A49295}" type="presParOf" srcId="{5EFC1940-4D76-4195-BECC-458A85E5153D}" destId="{857FF98E-CA74-47A1-8779-3ED1B9C41284}" srcOrd="2" destOrd="0" presId="urn:microsoft.com/office/officeart/2008/layout/CircleAccentTimeline"/>
    <dgm:cxn modelId="{4140C241-6958-44A6-B253-8E09A4A0EF1C}" type="presParOf" srcId="{C2EA7BF9-8366-4232-B5AA-1EF8E2F921E7}" destId="{792F5BAA-1986-4C53-AD91-8F1551D6BF05}" srcOrd="17" destOrd="0" presId="urn:microsoft.com/office/officeart/2008/layout/CircleAccentTimeline"/>
    <dgm:cxn modelId="{C732BD42-9C45-4809-94A4-5F4AFF24EE88}" type="presParOf" srcId="{C2EA7BF9-8366-4232-B5AA-1EF8E2F921E7}" destId="{6548F821-E36F-4FA4-B841-3134F354A53F}" srcOrd="18" destOrd="0" presId="urn:microsoft.com/office/officeart/2008/layout/CircleAccentTimeline"/>
    <dgm:cxn modelId="{42576387-F21F-45FA-89C3-BC1F2975B58F}" type="presParOf" srcId="{C2EA7BF9-8366-4232-B5AA-1EF8E2F921E7}" destId="{91E925A6-5F58-483D-A090-2C04F5BA1267}" srcOrd="19" destOrd="0" presId="urn:microsoft.com/office/officeart/2008/layout/CircleAccentTimeline"/>
    <dgm:cxn modelId="{D7178F58-81DD-4A61-8D64-909AB880B45C}" type="presParOf" srcId="{C2EA7BF9-8366-4232-B5AA-1EF8E2F921E7}" destId="{E2F2DD58-F894-44E1-BAAC-F50BA178C176}" srcOrd="20" destOrd="0" presId="urn:microsoft.com/office/officeart/2008/layout/CircleAccentTimeline"/>
    <dgm:cxn modelId="{1C88026A-94E6-4456-8ADF-815DEF178F54}" type="presParOf" srcId="{E2F2DD58-F894-44E1-BAAC-F50BA178C176}" destId="{411D4AA1-E9F4-4331-93EC-9A537F00799A}" srcOrd="0" destOrd="0" presId="urn:microsoft.com/office/officeart/2008/layout/CircleAccentTimeline"/>
    <dgm:cxn modelId="{40F013E1-3F2C-47EB-ADEA-97BA5C693E6E}" type="presParOf" srcId="{E2F2DD58-F894-44E1-BAAC-F50BA178C176}" destId="{9D720EB4-2B6C-4975-9CF6-68C731151D25}" srcOrd="1" destOrd="0" presId="urn:microsoft.com/office/officeart/2008/layout/CircleAccentTimeline"/>
    <dgm:cxn modelId="{C855BE23-D8FF-4683-8F69-C499E35C3DAF}" type="presParOf" srcId="{E2F2DD58-F894-44E1-BAAC-F50BA178C176}" destId="{50E7507E-D34C-4841-966F-DCDCC20ADDFA}" srcOrd="2" destOrd="0" presId="urn:microsoft.com/office/officeart/2008/layout/CircleAccentTimeline"/>
    <dgm:cxn modelId="{932BA96C-E5D8-4983-8E78-AEA012206DE3}" type="presParOf" srcId="{C2EA7BF9-8366-4232-B5AA-1EF8E2F921E7}" destId="{A899DAB2-7661-4F46-8F07-CC5BFA37413B}" srcOrd="21" destOrd="0" presId="urn:microsoft.com/office/officeart/2008/layout/CircleAccentTimeline"/>
    <dgm:cxn modelId="{4806159C-0275-43A3-8889-BDDB6A875B82}" type="presParOf" srcId="{C2EA7BF9-8366-4232-B5AA-1EF8E2F921E7}" destId="{6BDE1406-7CD8-48FA-AA1E-FFAC66AA46C0}" srcOrd="22" destOrd="0" presId="urn:microsoft.com/office/officeart/2008/layout/CircleAccentTimeline"/>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89CD09-3568-4BB1-8FBD-D877413FF9F5}">
      <dsp:nvSpPr>
        <dsp:cNvPr id="0" name=""/>
        <dsp:cNvSpPr/>
      </dsp:nvSpPr>
      <dsp:spPr>
        <a:xfrm>
          <a:off x="1711" y="0"/>
          <a:ext cx="2663390" cy="4495800"/>
        </a:xfrm>
        <a:prstGeom prst="roundRect">
          <a:avLst>
            <a:gd name="adj" fmla="val 10000"/>
          </a:avLst>
        </a:prstGeom>
        <a:solidFill>
          <a:schemeClr val="accent6">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704" tIns="298704" rIns="298704" bIns="298704" numCol="1" spcCol="1270" anchor="ctr" anchorCtr="0">
          <a:noAutofit/>
        </a:bodyPr>
        <a:lstStyle/>
        <a:p>
          <a:pPr lvl="0" algn="ctr" defTabSz="1866900">
            <a:lnSpc>
              <a:spcPct val="90000"/>
            </a:lnSpc>
            <a:spcBef>
              <a:spcPct val="0"/>
            </a:spcBef>
            <a:spcAft>
              <a:spcPct val="35000"/>
            </a:spcAft>
          </a:pPr>
          <a:r>
            <a:rPr lang="en-US" sz="4200" b="1" kern="1200" dirty="0" smtClean="0"/>
            <a:t>NAPCWA</a:t>
          </a:r>
          <a:endParaRPr lang="en-US" sz="4200" b="1" kern="1200" dirty="0"/>
        </a:p>
      </dsp:txBody>
      <dsp:txXfrm>
        <a:off x="1711" y="1798320"/>
        <a:ext cx="2663390" cy="1798320"/>
      </dsp:txXfrm>
    </dsp:sp>
    <dsp:sp modelId="{8752B604-C068-4648-A76C-583355BF9D43}">
      <dsp:nvSpPr>
        <dsp:cNvPr id="0" name=""/>
        <dsp:cNvSpPr/>
      </dsp:nvSpPr>
      <dsp:spPr>
        <a:xfrm>
          <a:off x="609603" y="304795"/>
          <a:ext cx="1497101" cy="149710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7000" r="-2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1E67EB-77A0-41C1-892C-77F07B49B8D4}">
      <dsp:nvSpPr>
        <dsp:cNvPr id="0" name=""/>
        <dsp:cNvSpPr/>
      </dsp:nvSpPr>
      <dsp:spPr>
        <a:xfrm>
          <a:off x="2745004" y="0"/>
          <a:ext cx="2663390" cy="4495800"/>
        </a:xfrm>
        <a:prstGeom prst="roundRect">
          <a:avLst>
            <a:gd name="adj" fmla="val 10000"/>
          </a:avLst>
        </a:prstGeom>
        <a:solidFill>
          <a:schemeClr val="accent6">
            <a:shade val="50000"/>
            <a:hueOff val="0"/>
            <a:satOff val="-24950"/>
            <a:lumOff val="331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sz="3600" b="1" kern="1200" dirty="0" smtClean="0"/>
            <a:t>Casey Family Programs</a:t>
          </a:r>
        </a:p>
      </dsp:txBody>
      <dsp:txXfrm>
        <a:off x="2745004" y="1798320"/>
        <a:ext cx="2663390" cy="1798320"/>
      </dsp:txXfrm>
    </dsp:sp>
    <dsp:sp modelId="{F5EB8AEB-25CA-405E-987E-716A5BAB67CF}">
      <dsp:nvSpPr>
        <dsp:cNvPr id="0" name=""/>
        <dsp:cNvSpPr/>
      </dsp:nvSpPr>
      <dsp:spPr>
        <a:xfrm>
          <a:off x="3328149" y="269748"/>
          <a:ext cx="1497101" cy="1497101"/>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7000" r="-3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6D85A1-7BA0-4968-96DA-BEAAE43E81CE}">
      <dsp:nvSpPr>
        <dsp:cNvPr id="0" name=""/>
        <dsp:cNvSpPr/>
      </dsp:nvSpPr>
      <dsp:spPr>
        <a:xfrm>
          <a:off x="5488297" y="0"/>
          <a:ext cx="2663390" cy="4495800"/>
        </a:xfrm>
        <a:prstGeom prst="roundRect">
          <a:avLst>
            <a:gd name="adj" fmla="val 10000"/>
          </a:avLst>
        </a:prstGeom>
        <a:solidFill>
          <a:schemeClr val="accent6">
            <a:shade val="50000"/>
            <a:hueOff val="0"/>
            <a:satOff val="-24950"/>
            <a:lumOff val="331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704" tIns="298704" rIns="298704" bIns="298704" numCol="1" spcCol="1270" anchor="ctr" anchorCtr="0">
          <a:noAutofit/>
        </a:bodyPr>
        <a:lstStyle/>
        <a:p>
          <a:pPr lvl="0" algn="ctr" defTabSz="1866900">
            <a:lnSpc>
              <a:spcPct val="90000"/>
            </a:lnSpc>
            <a:spcBef>
              <a:spcPct val="0"/>
            </a:spcBef>
            <a:spcAft>
              <a:spcPct val="35000"/>
            </a:spcAft>
          </a:pPr>
          <a:r>
            <a:rPr lang="en-US" sz="4200" b="1" kern="1200" dirty="0" smtClean="0"/>
            <a:t>CWDA</a:t>
          </a:r>
          <a:endParaRPr lang="en-US" sz="4200" b="1" kern="1200" dirty="0"/>
        </a:p>
      </dsp:txBody>
      <dsp:txXfrm>
        <a:off x="5488297" y="1798320"/>
        <a:ext cx="2663390" cy="1798320"/>
      </dsp:txXfrm>
    </dsp:sp>
    <dsp:sp modelId="{903AC4CE-EC99-4DBF-9C6F-17F3769AF879}">
      <dsp:nvSpPr>
        <dsp:cNvPr id="0" name=""/>
        <dsp:cNvSpPr/>
      </dsp:nvSpPr>
      <dsp:spPr>
        <a:xfrm>
          <a:off x="6071441" y="269748"/>
          <a:ext cx="1497101" cy="1497101"/>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3000" b="-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A7CA58-D258-4DA7-8D48-FB9FE1E56AFB}">
      <dsp:nvSpPr>
        <dsp:cNvPr id="0" name=""/>
        <dsp:cNvSpPr/>
      </dsp:nvSpPr>
      <dsp:spPr>
        <a:xfrm>
          <a:off x="326135" y="3596640"/>
          <a:ext cx="7501128" cy="674370"/>
        </a:xfrm>
        <a:prstGeom prst="leftRightArrow">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DF02ED-559C-44CE-852E-10F103F2EE93}">
      <dsp:nvSpPr>
        <dsp:cNvPr id="0" name=""/>
        <dsp:cNvSpPr/>
      </dsp:nvSpPr>
      <dsp:spPr>
        <a:xfrm>
          <a:off x="3443053" y="4691358"/>
          <a:ext cx="436385" cy="415764"/>
        </a:xfrm>
        <a:custGeom>
          <a:avLst/>
          <a:gdLst/>
          <a:ahLst/>
          <a:cxnLst/>
          <a:rect l="0" t="0" r="0" b="0"/>
          <a:pathLst>
            <a:path>
              <a:moveTo>
                <a:pt x="0" y="0"/>
              </a:moveTo>
              <a:lnTo>
                <a:pt x="218192" y="0"/>
              </a:lnTo>
              <a:lnTo>
                <a:pt x="218192" y="415764"/>
              </a:lnTo>
              <a:lnTo>
                <a:pt x="436385" y="415764"/>
              </a:lnTo>
            </a:path>
          </a:pathLst>
        </a:custGeom>
        <a:noFill/>
        <a:ln w="25400" cap="flat" cmpd="sng" algn="ctr">
          <a:solidFill>
            <a:schemeClr val="accent6">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646177" y="4884172"/>
        <a:ext cx="30136" cy="30136"/>
      </dsp:txXfrm>
    </dsp:sp>
    <dsp:sp modelId="{0734E826-6216-46ED-9350-C20A3FD5EFC7}">
      <dsp:nvSpPr>
        <dsp:cNvPr id="0" name=""/>
        <dsp:cNvSpPr/>
      </dsp:nvSpPr>
      <dsp:spPr>
        <a:xfrm>
          <a:off x="3443053" y="4275594"/>
          <a:ext cx="436385" cy="415764"/>
        </a:xfrm>
        <a:custGeom>
          <a:avLst/>
          <a:gdLst/>
          <a:ahLst/>
          <a:cxnLst/>
          <a:rect l="0" t="0" r="0" b="0"/>
          <a:pathLst>
            <a:path>
              <a:moveTo>
                <a:pt x="0" y="415764"/>
              </a:moveTo>
              <a:lnTo>
                <a:pt x="218192" y="415764"/>
              </a:lnTo>
              <a:lnTo>
                <a:pt x="218192" y="0"/>
              </a:lnTo>
              <a:lnTo>
                <a:pt x="436385" y="0"/>
              </a:lnTo>
            </a:path>
          </a:pathLst>
        </a:custGeom>
        <a:noFill/>
        <a:ln w="25400" cap="flat" cmpd="sng" algn="ctr">
          <a:solidFill>
            <a:schemeClr val="accent6">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646177" y="4468408"/>
        <a:ext cx="30136" cy="30136"/>
      </dsp:txXfrm>
    </dsp:sp>
    <dsp:sp modelId="{1AF3EFCF-04CB-4B25-A3CA-7078684C053B}">
      <dsp:nvSpPr>
        <dsp:cNvPr id="0" name=""/>
        <dsp:cNvSpPr/>
      </dsp:nvSpPr>
      <dsp:spPr>
        <a:xfrm>
          <a:off x="824737" y="2820420"/>
          <a:ext cx="436385" cy="1870938"/>
        </a:xfrm>
        <a:custGeom>
          <a:avLst/>
          <a:gdLst/>
          <a:ahLst/>
          <a:cxnLst/>
          <a:rect l="0" t="0" r="0" b="0"/>
          <a:pathLst>
            <a:path>
              <a:moveTo>
                <a:pt x="0" y="0"/>
              </a:moveTo>
              <a:lnTo>
                <a:pt x="218192" y="0"/>
              </a:lnTo>
              <a:lnTo>
                <a:pt x="218192" y="1870938"/>
              </a:lnTo>
              <a:lnTo>
                <a:pt x="436385" y="1870938"/>
              </a:lnTo>
            </a:path>
          </a:pathLst>
        </a:custGeom>
        <a:noFill/>
        <a:ln w="25400" cap="flat" cmpd="sng" algn="ctr">
          <a:solidFill>
            <a:schemeClr val="accent6">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994901" y="3707860"/>
        <a:ext cx="96057" cy="96057"/>
      </dsp:txXfrm>
    </dsp:sp>
    <dsp:sp modelId="{CC42FFB5-E4CE-498F-B2EA-6CECF6E7385E}">
      <dsp:nvSpPr>
        <dsp:cNvPr id="0" name=""/>
        <dsp:cNvSpPr/>
      </dsp:nvSpPr>
      <dsp:spPr>
        <a:xfrm>
          <a:off x="3443053" y="3398346"/>
          <a:ext cx="436385" cy="91440"/>
        </a:xfrm>
        <a:custGeom>
          <a:avLst/>
          <a:gdLst/>
          <a:ahLst/>
          <a:cxnLst/>
          <a:rect l="0" t="0" r="0" b="0"/>
          <a:pathLst>
            <a:path>
              <a:moveTo>
                <a:pt x="0" y="45720"/>
              </a:moveTo>
              <a:lnTo>
                <a:pt x="436385" y="45720"/>
              </a:lnTo>
            </a:path>
          </a:pathLst>
        </a:custGeom>
        <a:noFill/>
        <a:ln w="25400" cap="flat" cmpd="sng" algn="ctr">
          <a:solidFill>
            <a:schemeClr val="accent6">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650336" y="3433157"/>
        <a:ext cx="21819" cy="21819"/>
      </dsp:txXfrm>
    </dsp:sp>
    <dsp:sp modelId="{8CD42680-779E-416F-824E-93786833B0BA}">
      <dsp:nvSpPr>
        <dsp:cNvPr id="0" name=""/>
        <dsp:cNvSpPr/>
      </dsp:nvSpPr>
      <dsp:spPr>
        <a:xfrm>
          <a:off x="824737" y="2820420"/>
          <a:ext cx="436385" cy="623646"/>
        </a:xfrm>
        <a:custGeom>
          <a:avLst/>
          <a:gdLst/>
          <a:ahLst/>
          <a:cxnLst/>
          <a:rect l="0" t="0" r="0" b="0"/>
          <a:pathLst>
            <a:path>
              <a:moveTo>
                <a:pt x="0" y="0"/>
              </a:moveTo>
              <a:lnTo>
                <a:pt x="218192" y="0"/>
              </a:lnTo>
              <a:lnTo>
                <a:pt x="218192" y="623646"/>
              </a:lnTo>
              <a:lnTo>
                <a:pt x="436385" y="623646"/>
              </a:lnTo>
            </a:path>
          </a:pathLst>
        </a:custGeom>
        <a:noFill/>
        <a:ln w="25400" cap="flat" cmpd="sng" algn="ctr">
          <a:solidFill>
            <a:schemeClr val="accent6">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023901" y="3113214"/>
        <a:ext cx="38058" cy="38058"/>
      </dsp:txXfrm>
    </dsp:sp>
    <dsp:sp modelId="{970F575A-885A-4467-B8B1-25969F97F35C}">
      <dsp:nvSpPr>
        <dsp:cNvPr id="0" name=""/>
        <dsp:cNvSpPr/>
      </dsp:nvSpPr>
      <dsp:spPr>
        <a:xfrm>
          <a:off x="3443053" y="2196774"/>
          <a:ext cx="436385" cy="415764"/>
        </a:xfrm>
        <a:custGeom>
          <a:avLst/>
          <a:gdLst/>
          <a:ahLst/>
          <a:cxnLst/>
          <a:rect l="0" t="0" r="0" b="0"/>
          <a:pathLst>
            <a:path>
              <a:moveTo>
                <a:pt x="0" y="0"/>
              </a:moveTo>
              <a:lnTo>
                <a:pt x="218192" y="0"/>
              </a:lnTo>
              <a:lnTo>
                <a:pt x="218192" y="415764"/>
              </a:lnTo>
              <a:lnTo>
                <a:pt x="436385" y="415764"/>
              </a:lnTo>
            </a:path>
          </a:pathLst>
        </a:custGeom>
        <a:noFill/>
        <a:ln w="25400" cap="flat" cmpd="sng" algn="ctr">
          <a:solidFill>
            <a:schemeClr val="accent6">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646177" y="2389588"/>
        <a:ext cx="30136" cy="30136"/>
      </dsp:txXfrm>
    </dsp:sp>
    <dsp:sp modelId="{7CD9808C-6581-40B0-AF86-F95E36F880DA}">
      <dsp:nvSpPr>
        <dsp:cNvPr id="0" name=""/>
        <dsp:cNvSpPr/>
      </dsp:nvSpPr>
      <dsp:spPr>
        <a:xfrm>
          <a:off x="3443053" y="1781010"/>
          <a:ext cx="436385" cy="415764"/>
        </a:xfrm>
        <a:custGeom>
          <a:avLst/>
          <a:gdLst/>
          <a:ahLst/>
          <a:cxnLst/>
          <a:rect l="0" t="0" r="0" b="0"/>
          <a:pathLst>
            <a:path>
              <a:moveTo>
                <a:pt x="0" y="415764"/>
              </a:moveTo>
              <a:lnTo>
                <a:pt x="218192" y="415764"/>
              </a:lnTo>
              <a:lnTo>
                <a:pt x="218192" y="0"/>
              </a:lnTo>
              <a:lnTo>
                <a:pt x="436385" y="0"/>
              </a:lnTo>
            </a:path>
          </a:pathLst>
        </a:custGeom>
        <a:noFill/>
        <a:ln w="25400" cap="flat" cmpd="sng" algn="ctr">
          <a:solidFill>
            <a:schemeClr val="accent6">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646177" y="1973823"/>
        <a:ext cx="30136" cy="30136"/>
      </dsp:txXfrm>
    </dsp:sp>
    <dsp:sp modelId="{BB8C48FB-EF83-4E4B-8DE5-51411B801D01}">
      <dsp:nvSpPr>
        <dsp:cNvPr id="0" name=""/>
        <dsp:cNvSpPr/>
      </dsp:nvSpPr>
      <dsp:spPr>
        <a:xfrm>
          <a:off x="824737" y="2196774"/>
          <a:ext cx="436385" cy="623646"/>
        </a:xfrm>
        <a:custGeom>
          <a:avLst/>
          <a:gdLst/>
          <a:ahLst/>
          <a:cxnLst/>
          <a:rect l="0" t="0" r="0" b="0"/>
          <a:pathLst>
            <a:path>
              <a:moveTo>
                <a:pt x="0" y="623646"/>
              </a:moveTo>
              <a:lnTo>
                <a:pt x="218192" y="623646"/>
              </a:lnTo>
              <a:lnTo>
                <a:pt x="218192" y="0"/>
              </a:lnTo>
              <a:lnTo>
                <a:pt x="436385" y="0"/>
              </a:lnTo>
            </a:path>
          </a:pathLst>
        </a:custGeom>
        <a:noFill/>
        <a:ln w="25400" cap="flat" cmpd="sng" algn="ctr">
          <a:solidFill>
            <a:schemeClr val="accent6">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023901" y="2489568"/>
        <a:ext cx="38058" cy="38058"/>
      </dsp:txXfrm>
    </dsp:sp>
    <dsp:sp modelId="{4760012F-63EE-4C6D-B987-DA0AFB33EBB8}">
      <dsp:nvSpPr>
        <dsp:cNvPr id="0" name=""/>
        <dsp:cNvSpPr/>
      </dsp:nvSpPr>
      <dsp:spPr>
        <a:xfrm>
          <a:off x="6061369" y="949482"/>
          <a:ext cx="415635" cy="526131"/>
        </a:xfrm>
        <a:custGeom>
          <a:avLst/>
          <a:gdLst/>
          <a:ahLst/>
          <a:cxnLst/>
          <a:rect l="0" t="0" r="0" b="0"/>
          <a:pathLst>
            <a:path>
              <a:moveTo>
                <a:pt x="0" y="0"/>
              </a:moveTo>
              <a:lnTo>
                <a:pt x="207817" y="0"/>
              </a:lnTo>
              <a:lnTo>
                <a:pt x="207817" y="526131"/>
              </a:lnTo>
              <a:lnTo>
                <a:pt x="415635" y="526131"/>
              </a:lnTo>
            </a:path>
          </a:pathLst>
        </a:custGeom>
        <a:noFill/>
        <a:ln w="25400" cap="flat" cmpd="sng" algn="ctr">
          <a:solidFill>
            <a:schemeClr val="accent6">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252424" y="1195785"/>
        <a:ext cx="33524" cy="33524"/>
      </dsp:txXfrm>
    </dsp:sp>
    <dsp:sp modelId="{4CE339B0-6CD2-4989-BA4B-7EA69EB24182}">
      <dsp:nvSpPr>
        <dsp:cNvPr id="0" name=""/>
        <dsp:cNvSpPr/>
      </dsp:nvSpPr>
      <dsp:spPr>
        <a:xfrm>
          <a:off x="6061369" y="533718"/>
          <a:ext cx="436385" cy="415764"/>
        </a:xfrm>
        <a:custGeom>
          <a:avLst/>
          <a:gdLst/>
          <a:ahLst/>
          <a:cxnLst/>
          <a:rect l="0" t="0" r="0" b="0"/>
          <a:pathLst>
            <a:path>
              <a:moveTo>
                <a:pt x="0" y="415764"/>
              </a:moveTo>
              <a:lnTo>
                <a:pt x="218192" y="415764"/>
              </a:lnTo>
              <a:lnTo>
                <a:pt x="218192" y="0"/>
              </a:lnTo>
              <a:lnTo>
                <a:pt x="436385" y="0"/>
              </a:lnTo>
            </a:path>
          </a:pathLst>
        </a:custGeom>
        <a:noFill/>
        <a:ln w="25400" cap="flat" cmpd="sng" algn="ctr">
          <a:solidFill>
            <a:schemeClr val="accent6">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264493" y="726531"/>
        <a:ext cx="30136" cy="30136"/>
      </dsp:txXfrm>
    </dsp:sp>
    <dsp:sp modelId="{CED0DF18-6E7A-42B4-A522-AE723364C080}">
      <dsp:nvSpPr>
        <dsp:cNvPr id="0" name=""/>
        <dsp:cNvSpPr/>
      </dsp:nvSpPr>
      <dsp:spPr>
        <a:xfrm>
          <a:off x="3443053" y="903762"/>
          <a:ext cx="436385" cy="91440"/>
        </a:xfrm>
        <a:custGeom>
          <a:avLst/>
          <a:gdLst/>
          <a:ahLst/>
          <a:cxnLst/>
          <a:rect l="0" t="0" r="0" b="0"/>
          <a:pathLst>
            <a:path>
              <a:moveTo>
                <a:pt x="0" y="45720"/>
              </a:moveTo>
              <a:lnTo>
                <a:pt x="436385" y="45720"/>
              </a:lnTo>
            </a:path>
          </a:pathLst>
        </a:custGeom>
        <a:noFill/>
        <a:ln w="25400" cap="flat" cmpd="sng" algn="ctr">
          <a:solidFill>
            <a:schemeClr val="accent6">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650336" y="938572"/>
        <a:ext cx="21819" cy="21819"/>
      </dsp:txXfrm>
    </dsp:sp>
    <dsp:sp modelId="{ABE6DBAB-9FD2-4D2F-8155-3AF32A5BC8A0}">
      <dsp:nvSpPr>
        <dsp:cNvPr id="0" name=""/>
        <dsp:cNvSpPr/>
      </dsp:nvSpPr>
      <dsp:spPr>
        <a:xfrm>
          <a:off x="824737" y="949482"/>
          <a:ext cx="436385" cy="1870938"/>
        </a:xfrm>
        <a:custGeom>
          <a:avLst/>
          <a:gdLst/>
          <a:ahLst/>
          <a:cxnLst/>
          <a:rect l="0" t="0" r="0" b="0"/>
          <a:pathLst>
            <a:path>
              <a:moveTo>
                <a:pt x="0" y="1870938"/>
              </a:moveTo>
              <a:lnTo>
                <a:pt x="218192" y="1870938"/>
              </a:lnTo>
              <a:lnTo>
                <a:pt x="218192" y="0"/>
              </a:lnTo>
              <a:lnTo>
                <a:pt x="436385" y="0"/>
              </a:lnTo>
            </a:path>
          </a:pathLst>
        </a:custGeom>
        <a:noFill/>
        <a:ln w="25400" cap="flat" cmpd="sng" algn="ctr">
          <a:solidFill>
            <a:schemeClr val="accent6">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994901" y="1836922"/>
        <a:ext cx="96057" cy="96057"/>
      </dsp:txXfrm>
    </dsp:sp>
    <dsp:sp modelId="{A847C89B-4BC5-4EF7-B744-E1F077794ADE}">
      <dsp:nvSpPr>
        <dsp:cNvPr id="0" name=""/>
        <dsp:cNvSpPr/>
      </dsp:nvSpPr>
      <dsp:spPr>
        <a:xfrm rot="16200000">
          <a:off x="-1258459" y="2487809"/>
          <a:ext cx="3501171" cy="665222"/>
        </a:xfrm>
        <a:prstGeom prst="rect">
          <a:avLst/>
        </a:prstGeom>
        <a:solidFill>
          <a:schemeClr val="accent6">
            <a:shade val="8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CQI / QA Systems</a:t>
          </a:r>
          <a:endParaRPr lang="en-US" sz="2800" kern="1200" dirty="0"/>
        </a:p>
      </dsp:txBody>
      <dsp:txXfrm>
        <a:off x="-1258459" y="2487809"/>
        <a:ext cx="3501171" cy="665222"/>
      </dsp:txXfrm>
    </dsp:sp>
    <dsp:sp modelId="{71BC49E6-DCD9-4777-89A6-9CEF127DBBD8}">
      <dsp:nvSpPr>
        <dsp:cNvPr id="0" name=""/>
        <dsp:cNvSpPr/>
      </dsp:nvSpPr>
      <dsp:spPr>
        <a:xfrm>
          <a:off x="1261123" y="616870"/>
          <a:ext cx="2181929" cy="665222"/>
        </a:xfrm>
        <a:prstGeom prst="rect">
          <a:avLst/>
        </a:prstGeom>
        <a:solidFill>
          <a:schemeClr val="accent1">
            <a:lumMod val="2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i="1" kern="1200" dirty="0" smtClean="0"/>
            <a:t>MONITORING</a:t>
          </a:r>
          <a:endParaRPr lang="en-US" sz="2400" b="1" i="1" kern="1200" dirty="0"/>
        </a:p>
      </dsp:txBody>
      <dsp:txXfrm>
        <a:off x="1261123" y="616870"/>
        <a:ext cx="2181929" cy="665222"/>
      </dsp:txXfrm>
    </dsp:sp>
    <dsp:sp modelId="{87B884CD-DB86-45D1-9408-62F5BD2F0B0B}">
      <dsp:nvSpPr>
        <dsp:cNvPr id="0" name=""/>
        <dsp:cNvSpPr/>
      </dsp:nvSpPr>
      <dsp:spPr>
        <a:xfrm>
          <a:off x="3879439" y="616870"/>
          <a:ext cx="2181929" cy="665222"/>
        </a:xfrm>
        <a:prstGeom prst="rect">
          <a:avLst/>
        </a:prstGeom>
        <a:solidFill>
          <a:schemeClr val="accent1">
            <a:lumMod val="25000"/>
            <a:alpha val="68000"/>
          </a:schemeClr>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“levels of adequacy” for state systems set by DHHS</a:t>
          </a:r>
          <a:endParaRPr lang="en-US" sz="1400" kern="1200" dirty="0"/>
        </a:p>
      </dsp:txBody>
      <dsp:txXfrm>
        <a:off x="3879439" y="616870"/>
        <a:ext cx="2181929" cy="665222"/>
      </dsp:txXfrm>
    </dsp:sp>
    <dsp:sp modelId="{2D72F63E-AC33-46BB-843F-B5DEFAF03741}">
      <dsp:nvSpPr>
        <dsp:cNvPr id="0" name=""/>
        <dsp:cNvSpPr/>
      </dsp:nvSpPr>
      <dsp:spPr>
        <a:xfrm>
          <a:off x="6497755" y="628"/>
          <a:ext cx="2181929" cy="1066178"/>
        </a:xfrm>
        <a:prstGeom prst="rect">
          <a:avLst/>
        </a:prstGeom>
        <a:solidFill>
          <a:schemeClr val="accent1">
            <a:lumMod val="25000"/>
            <a:alpha val="54000"/>
          </a:schemeClr>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states meeting adequate standard of self-monitoring and performance use internal review processes</a:t>
          </a:r>
          <a:endParaRPr lang="en-US" sz="1400" kern="1200" dirty="0"/>
        </a:p>
      </dsp:txBody>
      <dsp:txXfrm>
        <a:off x="6497755" y="628"/>
        <a:ext cx="2181929" cy="1066178"/>
      </dsp:txXfrm>
    </dsp:sp>
    <dsp:sp modelId="{A26BE690-0F22-4F12-BA49-E538EFF1DE2D}">
      <dsp:nvSpPr>
        <dsp:cNvPr id="0" name=""/>
        <dsp:cNvSpPr/>
      </dsp:nvSpPr>
      <dsp:spPr>
        <a:xfrm>
          <a:off x="6477004" y="1143002"/>
          <a:ext cx="2181929" cy="665222"/>
        </a:xfrm>
        <a:prstGeom prst="rect">
          <a:avLst/>
        </a:prstGeom>
        <a:solidFill>
          <a:schemeClr val="accent1">
            <a:lumMod val="25000"/>
            <a:alpha val="54000"/>
          </a:schemeClr>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other states rely on federally guided review process</a:t>
          </a:r>
          <a:endParaRPr lang="en-US" sz="1400" kern="1200" dirty="0"/>
        </a:p>
      </dsp:txBody>
      <dsp:txXfrm>
        <a:off x="6477004" y="1143002"/>
        <a:ext cx="2181929" cy="665222"/>
      </dsp:txXfrm>
    </dsp:sp>
    <dsp:sp modelId="{553BF4B9-1FB2-4976-BAE2-CF1A384EA5EC}">
      <dsp:nvSpPr>
        <dsp:cNvPr id="0" name=""/>
        <dsp:cNvSpPr/>
      </dsp:nvSpPr>
      <dsp:spPr>
        <a:xfrm>
          <a:off x="1261123" y="1864163"/>
          <a:ext cx="2181929" cy="665222"/>
        </a:xfrm>
        <a:prstGeom prst="rect">
          <a:avLst/>
        </a:prstGeom>
        <a:solidFill>
          <a:schemeClr val="accent1">
            <a:lumMod val="5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i="1" kern="1200" dirty="0" smtClean="0"/>
            <a:t>DATA</a:t>
          </a:r>
          <a:endParaRPr lang="en-US" sz="2400" b="1" i="1" kern="1200" dirty="0"/>
        </a:p>
      </dsp:txBody>
      <dsp:txXfrm>
        <a:off x="1261123" y="1864163"/>
        <a:ext cx="2181929" cy="665222"/>
      </dsp:txXfrm>
    </dsp:sp>
    <dsp:sp modelId="{BBD14093-6B7C-4CF3-8055-BF2F9F8F975F}">
      <dsp:nvSpPr>
        <dsp:cNvPr id="0" name=""/>
        <dsp:cNvSpPr/>
      </dsp:nvSpPr>
      <dsp:spPr>
        <a:xfrm>
          <a:off x="3879439" y="1448399"/>
          <a:ext cx="2181929" cy="665222"/>
        </a:xfrm>
        <a:prstGeom prst="rect">
          <a:avLst/>
        </a:prstGeom>
        <a:solidFill>
          <a:schemeClr val="accent1">
            <a:lumMod val="50000"/>
            <a:alpha val="68000"/>
          </a:schemeClr>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qualitative data</a:t>
          </a:r>
          <a:endParaRPr lang="en-US" sz="1400" kern="1200" dirty="0"/>
        </a:p>
      </dsp:txBody>
      <dsp:txXfrm>
        <a:off x="3879439" y="1448399"/>
        <a:ext cx="2181929" cy="665222"/>
      </dsp:txXfrm>
    </dsp:sp>
    <dsp:sp modelId="{3FAE4824-3EA2-43B4-84CA-5E6319FACC2F}">
      <dsp:nvSpPr>
        <dsp:cNvPr id="0" name=""/>
        <dsp:cNvSpPr/>
      </dsp:nvSpPr>
      <dsp:spPr>
        <a:xfrm>
          <a:off x="3879439" y="2279927"/>
          <a:ext cx="2181929" cy="665222"/>
        </a:xfrm>
        <a:prstGeom prst="rect">
          <a:avLst/>
        </a:prstGeom>
        <a:solidFill>
          <a:schemeClr val="accent1">
            <a:lumMod val="50000"/>
            <a:alpha val="68000"/>
          </a:schemeClr>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quantitative data</a:t>
          </a:r>
          <a:endParaRPr lang="en-US" sz="1400" kern="1200" dirty="0"/>
        </a:p>
      </dsp:txBody>
      <dsp:txXfrm>
        <a:off x="3879439" y="2279927"/>
        <a:ext cx="2181929" cy="665222"/>
      </dsp:txXfrm>
    </dsp:sp>
    <dsp:sp modelId="{460AFD8A-2181-4D5F-9C31-50E3CB32689E}">
      <dsp:nvSpPr>
        <dsp:cNvPr id="0" name=""/>
        <dsp:cNvSpPr/>
      </dsp:nvSpPr>
      <dsp:spPr>
        <a:xfrm>
          <a:off x="1261123" y="3111455"/>
          <a:ext cx="2181929" cy="665222"/>
        </a:xfrm>
        <a:prstGeom prst="rect">
          <a:avLst/>
        </a:prstGeom>
        <a:solidFill>
          <a:srgbClr val="0099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i="1" kern="1200" dirty="0" smtClean="0"/>
            <a:t>TARGETS</a:t>
          </a:r>
          <a:endParaRPr lang="en-US" sz="2400" b="1" i="1" kern="1200" dirty="0"/>
        </a:p>
      </dsp:txBody>
      <dsp:txXfrm>
        <a:off x="1261123" y="3111455"/>
        <a:ext cx="2181929" cy="665222"/>
      </dsp:txXfrm>
    </dsp:sp>
    <dsp:sp modelId="{CEAC05D1-298D-4862-8766-3543FB038659}">
      <dsp:nvSpPr>
        <dsp:cNvPr id="0" name=""/>
        <dsp:cNvSpPr/>
      </dsp:nvSpPr>
      <dsp:spPr>
        <a:xfrm>
          <a:off x="3879439" y="3111455"/>
          <a:ext cx="2181929" cy="665222"/>
        </a:xfrm>
        <a:prstGeom prst="rect">
          <a:avLst/>
        </a:prstGeom>
        <a:solidFill>
          <a:srgbClr val="009900">
            <a:alpha val="67000"/>
          </a:srgbClr>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i="0" kern="1200" dirty="0" smtClean="0"/>
            <a:t>no more than three targeted areas at a time</a:t>
          </a:r>
          <a:endParaRPr lang="en-US" sz="1400" i="0" kern="1200" dirty="0"/>
        </a:p>
      </dsp:txBody>
      <dsp:txXfrm>
        <a:off x="3879439" y="3111455"/>
        <a:ext cx="2181929" cy="665222"/>
      </dsp:txXfrm>
    </dsp:sp>
    <dsp:sp modelId="{40B2CDCD-F922-43BC-9C88-C335203852D9}">
      <dsp:nvSpPr>
        <dsp:cNvPr id="0" name=""/>
        <dsp:cNvSpPr/>
      </dsp:nvSpPr>
      <dsp:spPr>
        <a:xfrm>
          <a:off x="1261123" y="4358747"/>
          <a:ext cx="2181929" cy="665222"/>
        </a:xfrm>
        <a:prstGeom prst="rect">
          <a:avLst/>
        </a:prstGeom>
        <a:solidFill>
          <a:srgbClr val="0070C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i="1" kern="1200" dirty="0" smtClean="0"/>
            <a:t>FUNDING</a:t>
          </a:r>
          <a:endParaRPr lang="en-US" sz="2400" b="1" i="1" kern="1200" dirty="0"/>
        </a:p>
      </dsp:txBody>
      <dsp:txXfrm>
        <a:off x="1261123" y="4358747"/>
        <a:ext cx="2181929" cy="665222"/>
      </dsp:txXfrm>
    </dsp:sp>
    <dsp:sp modelId="{5A4B3FFD-A5A1-4188-BDBD-8F2868352555}">
      <dsp:nvSpPr>
        <dsp:cNvPr id="0" name=""/>
        <dsp:cNvSpPr/>
      </dsp:nvSpPr>
      <dsp:spPr>
        <a:xfrm>
          <a:off x="3879439" y="3942983"/>
          <a:ext cx="2181929" cy="665222"/>
        </a:xfrm>
        <a:prstGeom prst="rect">
          <a:avLst/>
        </a:prstGeom>
        <a:solidFill>
          <a:srgbClr val="0070C0">
            <a:alpha val="62000"/>
          </a:srgbClr>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00075">
            <a:lnSpc>
              <a:spcPct val="90000"/>
            </a:lnSpc>
            <a:spcBef>
              <a:spcPct val="0"/>
            </a:spcBef>
            <a:spcAft>
              <a:spcPct val="35000"/>
            </a:spcAft>
          </a:pPr>
          <a:r>
            <a:rPr lang="en-US" sz="1350" kern="1200" dirty="0" smtClean="0"/>
            <a:t>QA costs should be 75% reimbursable (IV-E training expenses)</a:t>
          </a:r>
          <a:endParaRPr lang="en-US" sz="1350" kern="1200" dirty="0"/>
        </a:p>
      </dsp:txBody>
      <dsp:txXfrm>
        <a:off x="3879439" y="3942983"/>
        <a:ext cx="2181929" cy="665222"/>
      </dsp:txXfrm>
    </dsp:sp>
    <dsp:sp modelId="{340B3CBC-8762-4065-96E6-E114C51185E2}">
      <dsp:nvSpPr>
        <dsp:cNvPr id="0" name=""/>
        <dsp:cNvSpPr/>
      </dsp:nvSpPr>
      <dsp:spPr>
        <a:xfrm>
          <a:off x="3879439" y="4774511"/>
          <a:ext cx="2181929" cy="665222"/>
        </a:xfrm>
        <a:prstGeom prst="rect">
          <a:avLst/>
        </a:prstGeom>
        <a:solidFill>
          <a:srgbClr val="0070C0">
            <a:alpha val="62000"/>
          </a:srgbClr>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00075">
            <a:lnSpc>
              <a:spcPct val="90000"/>
            </a:lnSpc>
            <a:spcBef>
              <a:spcPct val="0"/>
            </a:spcBef>
            <a:spcAft>
              <a:spcPct val="35000"/>
            </a:spcAft>
          </a:pPr>
          <a:r>
            <a:rPr lang="en-US" sz="1350" kern="1200" dirty="0" smtClean="0"/>
            <a:t>states with inadequate capacity should receive federal assistance</a:t>
          </a:r>
          <a:endParaRPr lang="en-US" sz="1350" kern="1200" dirty="0"/>
        </a:p>
      </dsp:txBody>
      <dsp:txXfrm>
        <a:off x="3879439" y="4774511"/>
        <a:ext cx="2181929" cy="66522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339512-7C8B-47E8-AC97-12B08B116370}">
      <dsp:nvSpPr>
        <dsp:cNvPr id="0" name=""/>
        <dsp:cNvSpPr/>
      </dsp:nvSpPr>
      <dsp:spPr>
        <a:xfrm rot="5400000">
          <a:off x="1823105" y="101"/>
          <a:ext cx="2709412" cy="2709210"/>
        </a:xfrm>
        <a:prstGeom prst="blockArc">
          <a:avLst>
            <a:gd name="adj1" fmla="val 13500000"/>
            <a:gd name="adj2" fmla="val 18900000"/>
            <a:gd name="adj3" fmla="val 496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39448F7B-1396-4310-A144-53F38E42A0C1}">
      <dsp:nvSpPr>
        <dsp:cNvPr id="0" name=""/>
        <dsp:cNvSpPr/>
      </dsp:nvSpPr>
      <dsp:spPr>
        <a:xfrm rot="16200000">
          <a:off x="4611481" y="101"/>
          <a:ext cx="2709412" cy="2709210"/>
        </a:xfrm>
        <a:prstGeom prst="blockArc">
          <a:avLst>
            <a:gd name="adj1" fmla="val 13500000"/>
            <a:gd name="adj2" fmla="val 18900000"/>
            <a:gd name="adj3" fmla="val 496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FE9A41B6-4EAF-4ED9-AC8D-8077395901D2}">
      <dsp:nvSpPr>
        <dsp:cNvPr id="0" name=""/>
        <dsp:cNvSpPr/>
      </dsp:nvSpPr>
      <dsp:spPr>
        <a:xfrm>
          <a:off x="4932091" y="2353543"/>
          <a:ext cx="2057196" cy="5420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1" i="1" kern="1200" dirty="0" smtClean="0"/>
            <a:t>proposed</a:t>
          </a:r>
          <a:endParaRPr lang="en-US" sz="2500" b="1" i="1" kern="1200" dirty="0"/>
        </a:p>
      </dsp:txBody>
      <dsp:txXfrm>
        <a:off x="4932091" y="2353543"/>
        <a:ext cx="2057196" cy="542056"/>
      </dsp:txXfrm>
    </dsp:sp>
    <dsp:sp modelId="{20AE63B5-D934-458F-9959-D48B0F0ADB6E}">
      <dsp:nvSpPr>
        <dsp:cNvPr id="0" name=""/>
        <dsp:cNvSpPr/>
      </dsp:nvSpPr>
      <dsp:spPr>
        <a:xfrm>
          <a:off x="5001911" y="354804"/>
          <a:ext cx="1863131" cy="1863131"/>
        </a:xfrm>
        <a:prstGeom prst="ellipse">
          <a:avLst/>
        </a:prstGeom>
        <a:solidFill>
          <a:srgbClr val="92D050">
            <a:alpha val="77000"/>
          </a:srgb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en-US" sz="2100" kern="1200" dirty="0" smtClean="0"/>
            <a:t>integrated process &amp; reports</a:t>
          </a:r>
          <a:endParaRPr lang="en-US" sz="2100" kern="1200" dirty="0"/>
        </a:p>
      </dsp:txBody>
      <dsp:txXfrm>
        <a:off x="5374537" y="541117"/>
        <a:ext cx="1117879" cy="1490505"/>
      </dsp:txXfrm>
    </dsp:sp>
    <dsp:sp modelId="{E66BC7E1-26B2-456F-B5F8-08A52E8F5E7D}">
      <dsp:nvSpPr>
        <dsp:cNvPr id="0" name=""/>
        <dsp:cNvSpPr/>
      </dsp:nvSpPr>
      <dsp:spPr>
        <a:xfrm>
          <a:off x="2495491" y="137882"/>
          <a:ext cx="1155421" cy="1164937"/>
        </a:xfrm>
        <a:prstGeom prst="ellipse">
          <a:avLst/>
        </a:prstGeom>
        <a:solidFill>
          <a:srgbClr val="00B0F0">
            <a:alpha val="74000"/>
          </a:srgb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CFSR/ PIP</a:t>
          </a:r>
          <a:endParaRPr lang="en-US" sz="1700" kern="1200" dirty="0"/>
        </a:p>
      </dsp:txBody>
      <dsp:txXfrm>
        <a:off x="2664698" y="308483"/>
        <a:ext cx="817007" cy="823735"/>
      </dsp:txXfrm>
    </dsp:sp>
    <dsp:sp modelId="{BACBBE51-C8BB-4F3B-BBCC-640D02E3A43A}">
      <dsp:nvSpPr>
        <dsp:cNvPr id="0" name=""/>
        <dsp:cNvSpPr/>
      </dsp:nvSpPr>
      <dsp:spPr>
        <a:xfrm>
          <a:off x="2325457" y="1158600"/>
          <a:ext cx="445585" cy="445545"/>
        </a:xfrm>
        <a:prstGeom prst="ellipse">
          <a:avLst/>
        </a:prstGeom>
        <a:solidFill>
          <a:schemeClr val="accent1">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sp>
    <dsp:sp modelId="{543E4EF3-770E-482D-B0C1-4029E405ABF0}">
      <dsp:nvSpPr>
        <dsp:cNvPr id="0" name=""/>
        <dsp:cNvSpPr/>
      </dsp:nvSpPr>
      <dsp:spPr>
        <a:xfrm>
          <a:off x="3641927" y="578565"/>
          <a:ext cx="259236" cy="259314"/>
        </a:xfrm>
        <a:prstGeom prst="ellipse">
          <a:avLst/>
        </a:prstGeom>
        <a:solidFill>
          <a:schemeClr val="accent1">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sp>
    <dsp:sp modelId="{CF4DFAF5-B3AB-4E26-B91B-7E45E5636A52}">
      <dsp:nvSpPr>
        <dsp:cNvPr id="0" name=""/>
        <dsp:cNvSpPr/>
      </dsp:nvSpPr>
      <dsp:spPr>
        <a:xfrm>
          <a:off x="2991658" y="1219347"/>
          <a:ext cx="1191486" cy="1121899"/>
        </a:xfrm>
        <a:prstGeom prst="ellipse">
          <a:avLst/>
        </a:prstGeom>
        <a:solidFill>
          <a:srgbClr val="FFFF99">
            <a:alpha val="73725"/>
          </a:srgb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CFSP/ APSR</a:t>
          </a:r>
          <a:endParaRPr lang="en-US" sz="2000" kern="1200" dirty="0"/>
        </a:p>
      </dsp:txBody>
      <dsp:txXfrm>
        <a:off x="3166147" y="1383645"/>
        <a:ext cx="842508" cy="793303"/>
      </dsp:txXfrm>
    </dsp:sp>
    <dsp:sp modelId="{45649F4F-1160-484F-AF8B-549D29A11A42}">
      <dsp:nvSpPr>
        <dsp:cNvPr id="0" name=""/>
        <dsp:cNvSpPr/>
      </dsp:nvSpPr>
      <dsp:spPr>
        <a:xfrm>
          <a:off x="2542694" y="1981199"/>
          <a:ext cx="259236" cy="259314"/>
        </a:xfrm>
        <a:prstGeom prst="ellipse">
          <a:avLst/>
        </a:prstGeom>
        <a:solidFill>
          <a:schemeClr val="accent1">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sp>
    <dsp:sp modelId="{985F5A3B-6C1E-40F3-A99D-AE41EEBA0554}">
      <dsp:nvSpPr>
        <dsp:cNvPr id="0" name=""/>
        <dsp:cNvSpPr/>
      </dsp:nvSpPr>
      <dsp:spPr>
        <a:xfrm>
          <a:off x="2362195" y="2353543"/>
          <a:ext cx="2057196" cy="5420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i="1" kern="1200" dirty="0" smtClean="0"/>
            <a:t>current</a:t>
          </a:r>
          <a:endParaRPr lang="en-US" sz="2800" b="1" i="1" kern="1200" dirty="0"/>
        </a:p>
      </dsp:txBody>
      <dsp:txXfrm>
        <a:off x="2362195" y="2353543"/>
        <a:ext cx="2057196" cy="54205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339512-7C8B-47E8-AC97-12B08B116370}">
      <dsp:nvSpPr>
        <dsp:cNvPr id="0" name=""/>
        <dsp:cNvSpPr/>
      </dsp:nvSpPr>
      <dsp:spPr>
        <a:xfrm rot="5400000">
          <a:off x="1823105" y="101"/>
          <a:ext cx="2709412" cy="2709210"/>
        </a:xfrm>
        <a:prstGeom prst="blockArc">
          <a:avLst>
            <a:gd name="adj1" fmla="val 13500000"/>
            <a:gd name="adj2" fmla="val 18900000"/>
            <a:gd name="adj3" fmla="val 496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39448F7B-1396-4310-A144-53F38E42A0C1}">
      <dsp:nvSpPr>
        <dsp:cNvPr id="0" name=""/>
        <dsp:cNvSpPr/>
      </dsp:nvSpPr>
      <dsp:spPr>
        <a:xfrm rot="16200000">
          <a:off x="4611481" y="101"/>
          <a:ext cx="2709412" cy="2709210"/>
        </a:xfrm>
        <a:prstGeom prst="blockArc">
          <a:avLst>
            <a:gd name="adj1" fmla="val 13500000"/>
            <a:gd name="adj2" fmla="val 18900000"/>
            <a:gd name="adj3" fmla="val 496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FE9A41B6-4EAF-4ED9-AC8D-8077395901D2}">
      <dsp:nvSpPr>
        <dsp:cNvPr id="0" name=""/>
        <dsp:cNvSpPr/>
      </dsp:nvSpPr>
      <dsp:spPr>
        <a:xfrm>
          <a:off x="4952993" y="2137859"/>
          <a:ext cx="2057196" cy="5420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solidFill>
                <a:schemeClr val="accent5"/>
              </a:solidFill>
            </a:rPr>
            <a:t>proposed</a:t>
          </a:r>
          <a:endParaRPr lang="en-US" sz="2500" kern="1200" dirty="0">
            <a:solidFill>
              <a:schemeClr val="accent5"/>
            </a:solidFill>
          </a:endParaRPr>
        </a:p>
      </dsp:txBody>
      <dsp:txXfrm>
        <a:off x="4952993" y="2137859"/>
        <a:ext cx="2057196" cy="542056"/>
      </dsp:txXfrm>
    </dsp:sp>
    <dsp:sp modelId="{20AE63B5-D934-458F-9959-D48B0F0ADB6E}">
      <dsp:nvSpPr>
        <dsp:cNvPr id="0" name=""/>
        <dsp:cNvSpPr/>
      </dsp:nvSpPr>
      <dsp:spPr>
        <a:xfrm>
          <a:off x="4932751" y="286734"/>
          <a:ext cx="2001450" cy="1999271"/>
        </a:xfrm>
        <a:prstGeom prst="ellipse">
          <a:avLst/>
        </a:prstGeom>
        <a:solidFill>
          <a:srgbClr val="7030A0">
            <a:alpha val="77000"/>
          </a:srgb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en-US" sz="1900" b="1" kern="1200" smtClean="0">
              <a:solidFill>
                <a:schemeClr val="bg1"/>
              </a:solidFill>
            </a:rPr>
            <a:t>combined compliance review </a:t>
          </a:r>
          <a:endParaRPr lang="en-US" sz="1900" b="1" kern="1200" dirty="0">
            <a:solidFill>
              <a:schemeClr val="bg1"/>
            </a:solidFill>
          </a:endParaRPr>
        </a:p>
      </dsp:txBody>
      <dsp:txXfrm>
        <a:off x="5333041" y="486661"/>
        <a:ext cx="1200870" cy="1599416"/>
      </dsp:txXfrm>
    </dsp:sp>
    <dsp:sp modelId="{E66BC7E1-26B2-456F-B5F8-08A52E8F5E7D}">
      <dsp:nvSpPr>
        <dsp:cNvPr id="0" name=""/>
        <dsp:cNvSpPr/>
      </dsp:nvSpPr>
      <dsp:spPr>
        <a:xfrm>
          <a:off x="2757602" y="1122997"/>
          <a:ext cx="1402763" cy="1244942"/>
        </a:xfrm>
        <a:prstGeom prst="ellipse">
          <a:avLst/>
        </a:prstGeom>
        <a:solidFill>
          <a:schemeClr val="accent2">
            <a:alpha val="7400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rPr>
            <a:t>AFCARS</a:t>
          </a:r>
          <a:endParaRPr lang="en-US" sz="2000" b="1" kern="1200" dirty="0">
            <a:solidFill>
              <a:schemeClr val="bg1"/>
            </a:solidFill>
          </a:endParaRPr>
        </a:p>
      </dsp:txBody>
      <dsp:txXfrm>
        <a:off x="2963032" y="1305315"/>
        <a:ext cx="991903" cy="880306"/>
      </dsp:txXfrm>
    </dsp:sp>
    <dsp:sp modelId="{BACBBE51-C8BB-4F3B-BBCC-640D02E3A43A}">
      <dsp:nvSpPr>
        <dsp:cNvPr id="0" name=""/>
        <dsp:cNvSpPr/>
      </dsp:nvSpPr>
      <dsp:spPr>
        <a:xfrm>
          <a:off x="2500268" y="1315401"/>
          <a:ext cx="445585" cy="445545"/>
        </a:xfrm>
        <a:prstGeom prst="ellipse">
          <a:avLst/>
        </a:prstGeom>
        <a:solidFill>
          <a:schemeClr val="accent1">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sp>
    <dsp:sp modelId="{543E4EF3-770E-482D-B0C1-4029E405ABF0}">
      <dsp:nvSpPr>
        <dsp:cNvPr id="0" name=""/>
        <dsp:cNvSpPr/>
      </dsp:nvSpPr>
      <dsp:spPr>
        <a:xfrm>
          <a:off x="3262270" y="705800"/>
          <a:ext cx="259236" cy="259314"/>
        </a:xfrm>
        <a:prstGeom prst="ellipse">
          <a:avLst/>
        </a:prstGeom>
        <a:blipFill rotWithShape="0">
          <a:blip xmlns:r="http://schemas.openxmlformats.org/officeDocument/2006/relationships" r:embed="rId1"/>
          <a:stretch>
            <a:fillRect/>
          </a:stretch>
        </a:blip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sp>
    <dsp:sp modelId="{CF4DFAF5-B3AB-4E26-B91B-7E45E5636A52}">
      <dsp:nvSpPr>
        <dsp:cNvPr id="0" name=""/>
        <dsp:cNvSpPr/>
      </dsp:nvSpPr>
      <dsp:spPr>
        <a:xfrm>
          <a:off x="2002437" y="0"/>
          <a:ext cx="1382825" cy="1351679"/>
        </a:xfrm>
        <a:prstGeom prst="ellipse">
          <a:avLst/>
        </a:prstGeom>
        <a:solidFill>
          <a:srgbClr val="C00000">
            <a:alpha val="73000"/>
          </a:srgb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rPr>
            <a:t>SACWIS</a:t>
          </a:r>
          <a:endParaRPr lang="en-US" sz="2000" b="1" kern="1200" dirty="0">
            <a:solidFill>
              <a:schemeClr val="bg1"/>
            </a:solidFill>
          </a:endParaRPr>
        </a:p>
      </dsp:txBody>
      <dsp:txXfrm>
        <a:off x="2204947" y="197949"/>
        <a:ext cx="977805" cy="955781"/>
      </dsp:txXfrm>
    </dsp:sp>
    <dsp:sp modelId="{45649F4F-1160-484F-AF8B-549D29A11A42}">
      <dsp:nvSpPr>
        <dsp:cNvPr id="0" name=""/>
        <dsp:cNvSpPr/>
      </dsp:nvSpPr>
      <dsp:spPr>
        <a:xfrm>
          <a:off x="2792370" y="2119214"/>
          <a:ext cx="259236" cy="259314"/>
        </a:xfrm>
        <a:prstGeom prst="ellipse">
          <a:avLst/>
        </a:prstGeom>
        <a:solidFill>
          <a:schemeClr val="accent1">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sp>
    <dsp:sp modelId="{985F5A3B-6C1E-40F3-A99D-AE41EEBA0554}">
      <dsp:nvSpPr>
        <dsp:cNvPr id="0" name=""/>
        <dsp:cNvSpPr/>
      </dsp:nvSpPr>
      <dsp:spPr>
        <a:xfrm>
          <a:off x="2362195" y="2209801"/>
          <a:ext cx="2057196" cy="5420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solidFill>
                <a:schemeClr val="accent5"/>
              </a:solidFill>
            </a:rPr>
            <a:t>current</a:t>
          </a:r>
          <a:endParaRPr lang="en-US" sz="2500" kern="1200" dirty="0">
            <a:solidFill>
              <a:schemeClr val="accent5"/>
            </a:solidFill>
          </a:endParaRPr>
        </a:p>
      </dsp:txBody>
      <dsp:txXfrm>
        <a:off x="2362195" y="2209801"/>
        <a:ext cx="2057196" cy="54205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6B7D0F-20A3-478B-88EE-34358F59F294}">
      <dsp:nvSpPr>
        <dsp:cNvPr id="0" name=""/>
        <dsp:cNvSpPr/>
      </dsp:nvSpPr>
      <dsp:spPr>
        <a:xfrm>
          <a:off x="5551907" y="1334048"/>
          <a:ext cx="2382379" cy="3705962"/>
        </a:xfrm>
        <a:prstGeom prst="rect">
          <a:avLst/>
        </a:prstGeom>
        <a:solidFill>
          <a:schemeClr val="accent2">
            <a:shade val="80000"/>
            <a:hueOff val="0"/>
            <a:satOff val="-28019"/>
            <a:lumOff val="3175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8590" tIns="0" rIns="222885" bIns="49530" numCol="1" spcCol="1270" anchor="ctr" anchorCtr="0">
          <a:noAutofit/>
        </a:bodyPr>
        <a:lstStyle/>
        <a:p>
          <a:pPr lvl="0" algn="r" defTabSz="1733550">
            <a:lnSpc>
              <a:spcPct val="90000"/>
            </a:lnSpc>
            <a:spcBef>
              <a:spcPct val="0"/>
            </a:spcBef>
            <a:spcAft>
              <a:spcPct val="35000"/>
            </a:spcAft>
          </a:pPr>
          <a:r>
            <a:rPr lang="en-US" sz="3900" kern="1200" dirty="0" smtClean="0"/>
            <a:t>data</a:t>
          </a:r>
          <a:endParaRPr lang="en-US" sz="3900" kern="1200" dirty="0"/>
        </a:p>
      </dsp:txBody>
      <dsp:txXfrm rot="16200000">
        <a:off x="5898068" y="2692022"/>
        <a:ext cx="3335366" cy="619418"/>
      </dsp:txXfrm>
    </dsp:sp>
    <dsp:sp modelId="{CEE096CC-3C54-486B-86E2-5F2B75C3C22F}">
      <dsp:nvSpPr>
        <dsp:cNvPr id="0" name=""/>
        <dsp:cNvSpPr/>
      </dsp:nvSpPr>
      <dsp:spPr>
        <a:xfrm>
          <a:off x="3044406" y="1338033"/>
          <a:ext cx="2375157" cy="3720108"/>
        </a:xfrm>
        <a:prstGeom prst="rect">
          <a:avLst/>
        </a:prstGeom>
        <a:solidFill>
          <a:schemeClr val="accent2">
            <a:shade val="80000"/>
            <a:hueOff val="0"/>
            <a:satOff val="-14010"/>
            <a:lumOff val="1587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8590" tIns="0" rIns="222885" bIns="49530" numCol="1" spcCol="1270" anchor="ctr" anchorCtr="0">
          <a:noAutofit/>
        </a:bodyPr>
        <a:lstStyle/>
        <a:p>
          <a:pPr lvl="0" algn="r" defTabSz="1733550">
            <a:lnSpc>
              <a:spcPct val="90000"/>
            </a:lnSpc>
            <a:spcBef>
              <a:spcPct val="0"/>
            </a:spcBef>
            <a:spcAft>
              <a:spcPct val="35000"/>
            </a:spcAft>
          </a:pPr>
          <a:r>
            <a:rPr lang="en-US" sz="3900" kern="1200" dirty="0" smtClean="0"/>
            <a:t>IV-E Funding</a:t>
          </a:r>
          <a:endParaRPr lang="en-US" sz="3900" kern="1200" dirty="0"/>
        </a:p>
      </dsp:txBody>
      <dsp:txXfrm rot="16200000">
        <a:off x="3378095" y="2703311"/>
        <a:ext cx="3348097" cy="617540"/>
      </dsp:txXfrm>
    </dsp:sp>
    <dsp:sp modelId="{40C92DA8-4FEF-4586-BDF8-E7168655FEE5}">
      <dsp:nvSpPr>
        <dsp:cNvPr id="0" name=""/>
        <dsp:cNvSpPr/>
      </dsp:nvSpPr>
      <dsp:spPr>
        <a:xfrm>
          <a:off x="355326" y="1348710"/>
          <a:ext cx="2514611" cy="3700466"/>
        </a:xfrm>
        <a:prstGeom prst="rect">
          <a:avLst/>
        </a:prstGeom>
        <a:solidFill>
          <a:schemeClr val="accent2">
            <a:shade val="8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8590" tIns="0" rIns="222885" bIns="49530" numCol="1" spcCol="1270" anchor="ctr" anchorCtr="0">
          <a:noAutofit/>
        </a:bodyPr>
        <a:lstStyle/>
        <a:p>
          <a:pPr lvl="0" algn="r" defTabSz="1733550">
            <a:lnSpc>
              <a:spcPct val="90000"/>
            </a:lnSpc>
            <a:spcBef>
              <a:spcPct val="0"/>
            </a:spcBef>
            <a:spcAft>
              <a:spcPct val="35000"/>
            </a:spcAft>
          </a:pPr>
          <a:r>
            <a:rPr lang="en-US" sz="3900" kern="1200" dirty="0" smtClean="0"/>
            <a:t>NRCs &amp; ICs</a:t>
          </a:r>
          <a:endParaRPr lang="en-US" sz="3900" kern="1200" dirty="0"/>
        </a:p>
      </dsp:txBody>
      <dsp:txXfrm rot="16200000">
        <a:off x="815736" y="2687020"/>
        <a:ext cx="3330419" cy="653798"/>
      </dsp:txXfrm>
    </dsp:sp>
    <dsp:sp modelId="{E3C165C9-982E-4EC1-971E-8C279B793093}">
      <dsp:nvSpPr>
        <dsp:cNvPr id="0" name=""/>
        <dsp:cNvSpPr/>
      </dsp:nvSpPr>
      <dsp:spPr>
        <a:xfrm>
          <a:off x="457206" y="1828810"/>
          <a:ext cx="1827007" cy="2833587"/>
        </a:xfrm>
        <a:prstGeom prst="rect">
          <a:avLst/>
        </a:prstGeom>
        <a:noFill/>
        <a:ln w="38100" cap="flat" cmpd="sng" algn="ctr">
          <a:noFill/>
          <a:prstDash val="solid"/>
        </a:ln>
        <a:effectLst>
          <a:outerShdw blurRad="40000" dist="20000" dir="5400000" rotWithShape="0">
            <a:srgbClr val="000000">
              <a:alpha val="38000"/>
            </a:srgbClr>
          </a:outerShdw>
        </a:effectLst>
        <a:sp3d/>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t>relevant and timely technical assistance</a:t>
          </a:r>
        </a:p>
        <a:p>
          <a:pPr lvl="0" algn="l" defTabSz="711200">
            <a:lnSpc>
              <a:spcPct val="90000"/>
            </a:lnSpc>
            <a:spcBef>
              <a:spcPct val="0"/>
            </a:spcBef>
            <a:spcAft>
              <a:spcPct val="35000"/>
            </a:spcAft>
          </a:pPr>
          <a:endParaRPr lang="en-US" sz="1600" kern="1200" dirty="0" smtClean="0"/>
        </a:p>
        <a:p>
          <a:pPr lvl="0" algn="l" defTabSz="711200">
            <a:lnSpc>
              <a:spcPct val="90000"/>
            </a:lnSpc>
            <a:spcBef>
              <a:spcPct val="0"/>
            </a:spcBef>
            <a:spcAft>
              <a:spcPct val="35000"/>
            </a:spcAft>
          </a:pPr>
          <a:endParaRPr lang="en-US" sz="1600" kern="1200" dirty="0"/>
        </a:p>
        <a:p>
          <a:pPr lvl="0" algn="l" defTabSz="711200">
            <a:lnSpc>
              <a:spcPct val="90000"/>
            </a:lnSpc>
            <a:spcBef>
              <a:spcPct val="0"/>
            </a:spcBef>
            <a:spcAft>
              <a:spcPct val="35000"/>
            </a:spcAft>
          </a:pPr>
          <a:r>
            <a:rPr lang="en-US" sz="1600" kern="1200" dirty="0" smtClean="0"/>
            <a:t>coordination of information-sharing between organizations</a:t>
          </a:r>
          <a:endParaRPr lang="en-US" sz="1600" kern="1200" dirty="0"/>
        </a:p>
      </dsp:txBody>
      <dsp:txXfrm>
        <a:off x="457206" y="1828810"/>
        <a:ext cx="1827007" cy="2833587"/>
      </dsp:txXfrm>
    </dsp:sp>
    <dsp:sp modelId="{2ACADD5D-557D-496C-B099-3A06FA54A5AA}">
      <dsp:nvSpPr>
        <dsp:cNvPr id="0" name=""/>
        <dsp:cNvSpPr/>
      </dsp:nvSpPr>
      <dsp:spPr>
        <a:xfrm>
          <a:off x="3189693" y="1828809"/>
          <a:ext cx="1656567" cy="2805226"/>
        </a:xfrm>
        <a:prstGeom prst="rect">
          <a:avLst/>
        </a:prstGeom>
        <a:noFill/>
        <a:ln w="38100" cap="flat" cmpd="sng" algn="ctr">
          <a:noFill/>
          <a:prstDash val="solid"/>
        </a:ln>
        <a:effectLst>
          <a:outerShdw blurRad="40000" dist="20000" dir="5400000" rotWithShape="0">
            <a:srgbClr val="000000">
              <a:alpha val="38000"/>
            </a:srgbClr>
          </a:outerShdw>
        </a:effectLst>
        <a:sp3d/>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t>SACWIS funding flexibility to keep pace with technology development</a:t>
          </a:r>
        </a:p>
        <a:p>
          <a:pPr lvl="0" algn="l" defTabSz="711200">
            <a:lnSpc>
              <a:spcPct val="90000"/>
            </a:lnSpc>
            <a:spcBef>
              <a:spcPct val="0"/>
            </a:spcBef>
            <a:spcAft>
              <a:spcPct val="35000"/>
            </a:spcAft>
          </a:pPr>
          <a:endParaRPr lang="en-US" sz="1600" kern="1200" dirty="0" smtClean="0"/>
        </a:p>
        <a:p>
          <a:pPr lvl="0" algn="l" defTabSz="688975">
            <a:lnSpc>
              <a:spcPct val="90000"/>
            </a:lnSpc>
            <a:spcBef>
              <a:spcPct val="0"/>
            </a:spcBef>
            <a:spcAft>
              <a:spcPct val="35000"/>
            </a:spcAft>
          </a:pPr>
          <a:r>
            <a:rPr lang="en-US" sz="1550" kern="1200" dirty="0" smtClean="0"/>
            <a:t>comprehensive finance reform</a:t>
          </a:r>
          <a:endParaRPr lang="en-US" sz="1550" kern="1200" dirty="0"/>
        </a:p>
      </dsp:txBody>
      <dsp:txXfrm>
        <a:off x="3189693" y="1828809"/>
        <a:ext cx="1656567" cy="2805226"/>
      </dsp:txXfrm>
    </dsp:sp>
    <dsp:sp modelId="{BE069113-20BB-49D1-86DE-7046B152516E}">
      <dsp:nvSpPr>
        <dsp:cNvPr id="0" name=""/>
        <dsp:cNvSpPr/>
      </dsp:nvSpPr>
      <dsp:spPr>
        <a:xfrm>
          <a:off x="5628105" y="1752588"/>
          <a:ext cx="1648834" cy="2236748"/>
        </a:xfrm>
        <a:prstGeom prst="rect">
          <a:avLst/>
        </a:prstGeom>
        <a:noFill/>
        <a:ln w="38100" cap="flat" cmpd="sng" algn="ctr">
          <a:noFill/>
          <a:prstDash val="solid"/>
        </a:ln>
        <a:effectLst>
          <a:outerShdw blurRad="40000" dist="20000" dir="5400000" rotWithShape="0">
            <a:srgbClr val="000000">
              <a:alpha val="38000"/>
            </a:srgbClr>
          </a:outerShdw>
        </a:effectLst>
        <a:sp3d/>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t>option 1: </a:t>
          </a:r>
        </a:p>
        <a:p>
          <a:pPr lvl="0" algn="l" defTabSz="711200">
            <a:lnSpc>
              <a:spcPct val="90000"/>
            </a:lnSpc>
            <a:spcBef>
              <a:spcPct val="0"/>
            </a:spcBef>
            <a:spcAft>
              <a:spcPct val="35000"/>
            </a:spcAft>
          </a:pPr>
          <a:r>
            <a:rPr lang="en-US" sz="1600" kern="1200" dirty="0" smtClean="0"/>
            <a:t>fiscal support to states for longitudinal databases</a:t>
          </a:r>
        </a:p>
        <a:p>
          <a:pPr lvl="0" algn="l" defTabSz="711200">
            <a:lnSpc>
              <a:spcPct val="90000"/>
            </a:lnSpc>
            <a:spcBef>
              <a:spcPct val="0"/>
            </a:spcBef>
            <a:spcAft>
              <a:spcPct val="35000"/>
            </a:spcAft>
          </a:pPr>
          <a:endParaRPr lang="en-US" sz="1600" kern="1200" dirty="0"/>
        </a:p>
        <a:p>
          <a:pPr lvl="0" algn="l" defTabSz="711200">
            <a:lnSpc>
              <a:spcPct val="90000"/>
            </a:lnSpc>
            <a:spcBef>
              <a:spcPct val="0"/>
            </a:spcBef>
            <a:spcAft>
              <a:spcPct val="35000"/>
            </a:spcAft>
          </a:pPr>
          <a:r>
            <a:rPr lang="en-US" sz="1600" kern="1200" dirty="0" smtClean="0"/>
            <a:t>option 2: construction and management of federal longitudinal database</a:t>
          </a:r>
          <a:endParaRPr lang="en-US" sz="1600" kern="1200" dirty="0"/>
        </a:p>
      </dsp:txBody>
      <dsp:txXfrm>
        <a:off x="5628105" y="1752588"/>
        <a:ext cx="1648834" cy="223674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A8F0A4-F9FA-488F-BE65-2599E5809035}">
      <dsp:nvSpPr>
        <dsp:cNvPr id="0" name=""/>
        <dsp:cNvSpPr/>
      </dsp:nvSpPr>
      <dsp:spPr>
        <a:xfrm>
          <a:off x="4637" y="1743760"/>
          <a:ext cx="1922678" cy="1922678"/>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555750">
            <a:lnSpc>
              <a:spcPct val="90000"/>
            </a:lnSpc>
            <a:spcBef>
              <a:spcPct val="0"/>
            </a:spcBef>
            <a:spcAft>
              <a:spcPct val="35000"/>
            </a:spcAft>
          </a:pPr>
          <a:r>
            <a:rPr lang="en-US" sz="3500" kern="1200" dirty="0" smtClean="0"/>
            <a:t>birth</a:t>
          </a:r>
          <a:endParaRPr lang="en-US" sz="3500" kern="1200" dirty="0"/>
        </a:p>
      </dsp:txBody>
      <dsp:txXfrm>
        <a:off x="286207" y="2025330"/>
        <a:ext cx="1359538" cy="1359538"/>
      </dsp:txXfrm>
    </dsp:sp>
    <dsp:sp modelId="{46E5155E-7439-4AB1-853C-D3DC6CD72D34}">
      <dsp:nvSpPr>
        <dsp:cNvPr id="0" name=""/>
        <dsp:cNvSpPr/>
      </dsp:nvSpPr>
      <dsp:spPr>
        <a:xfrm rot="19041445">
          <a:off x="1901384" y="2439770"/>
          <a:ext cx="628090" cy="0"/>
        </a:xfrm>
        <a:custGeom>
          <a:avLst/>
          <a:gdLst/>
          <a:ahLst/>
          <a:cxnLst/>
          <a:rect l="0" t="0" r="0" b="0"/>
          <a:pathLst>
            <a:path>
              <a:moveTo>
                <a:pt x="0" y="0"/>
              </a:moveTo>
              <a:lnTo>
                <a:pt x="628090" y="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9B5814-FD4D-4C23-9DC4-6AB0912A22AC}">
      <dsp:nvSpPr>
        <dsp:cNvPr id="0" name=""/>
        <dsp:cNvSpPr/>
      </dsp:nvSpPr>
      <dsp:spPr>
        <a:xfrm rot="13836857">
          <a:off x="4387462" y="2442773"/>
          <a:ext cx="558279" cy="0"/>
        </a:xfrm>
        <a:custGeom>
          <a:avLst/>
          <a:gdLst/>
          <a:ahLst/>
          <a:cxnLst/>
          <a:rect l="0" t="0" r="0" b="0"/>
          <a:pathLst>
            <a:path>
              <a:moveTo>
                <a:pt x="0" y="0"/>
              </a:moveTo>
              <a:lnTo>
                <a:pt x="558279" y="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FDCB8D-7610-428B-8654-41DC4D2300E1}">
      <dsp:nvSpPr>
        <dsp:cNvPr id="0" name=""/>
        <dsp:cNvSpPr/>
      </dsp:nvSpPr>
      <dsp:spPr>
        <a:xfrm>
          <a:off x="2446439" y="2227029"/>
          <a:ext cx="224734" cy="0"/>
        </a:xfrm>
        <a:prstGeom prst="line">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847A56-2D37-4A3F-B7FC-53435E2D3B21}">
      <dsp:nvSpPr>
        <dsp:cNvPr id="0" name=""/>
        <dsp:cNvSpPr/>
      </dsp:nvSpPr>
      <dsp:spPr>
        <a:xfrm>
          <a:off x="2671173" y="1748958"/>
          <a:ext cx="1593569" cy="95614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7030A0"/>
              </a:solidFill>
            </a:rPr>
            <a:t>home visiting</a:t>
          </a:r>
          <a:endParaRPr lang="en-US" sz="2000" b="1" kern="1200" dirty="0">
            <a:solidFill>
              <a:srgbClr val="7030A0"/>
            </a:solidFill>
          </a:endParaRPr>
        </a:p>
      </dsp:txBody>
      <dsp:txXfrm>
        <a:off x="2671173" y="1748958"/>
        <a:ext cx="1593569" cy="956141"/>
      </dsp:txXfrm>
    </dsp:sp>
    <dsp:sp modelId="{776DE852-5022-489D-BF52-EE4FBC8FD9D0}">
      <dsp:nvSpPr>
        <dsp:cNvPr id="0" name=""/>
        <dsp:cNvSpPr/>
      </dsp:nvSpPr>
      <dsp:spPr>
        <a:xfrm>
          <a:off x="4264743" y="2227029"/>
          <a:ext cx="224734" cy="0"/>
        </a:xfrm>
        <a:prstGeom prst="line">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59F37B-3957-440E-8233-FE2149239309}">
      <dsp:nvSpPr>
        <dsp:cNvPr id="0" name=""/>
        <dsp:cNvSpPr/>
      </dsp:nvSpPr>
      <dsp:spPr>
        <a:xfrm rot="2558555">
          <a:off x="1901384" y="2970429"/>
          <a:ext cx="628090" cy="0"/>
        </a:xfrm>
        <a:custGeom>
          <a:avLst/>
          <a:gdLst/>
          <a:ahLst/>
          <a:cxnLst/>
          <a:rect l="0" t="0" r="0" b="0"/>
          <a:pathLst>
            <a:path>
              <a:moveTo>
                <a:pt x="0" y="0"/>
              </a:moveTo>
              <a:lnTo>
                <a:pt x="628090" y="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2406E1-818B-4C4A-AD68-509C3ABC3B76}">
      <dsp:nvSpPr>
        <dsp:cNvPr id="0" name=""/>
        <dsp:cNvSpPr/>
      </dsp:nvSpPr>
      <dsp:spPr>
        <a:xfrm rot="7810871">
          <a:off x="4392078" y="2973432"/>
          <a:ext cx="549047" cy="0"/>
        </a:xfrm>
        <a:custGeom>
          <a:avLst/>
          <a:gdLst/>
          <a:ahLst/>
          <a:cxnLst/>
          <a:rect l="0" t="0" r="0" b="0"/>
          <a:pathLst>
            <a:path>
              <a:moveTo>
                <a:pt x="0" y="0"/>
              </a:moveTo>
              <a:lnTo>
                <a:pt x="549047" y="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7DFADC-B1E1-4C54-B837-C02BD1EFAA89}">
      <dsp:nvSpPr>
        <dsp:cNvPr id="0" name=""/>
        <dsp:cNvSpPr/>
      </dsp:nvSpPr>
      <dsp:spPr>
        <a:xfrm>
          <a:off x="2446439" y="3183170"/>
          <a:ext cx="224734" cy="0"/>
        </a:xfrm>
        <a:prstGeom prst="line">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80EB2A-6CFE-47E0-B82E-420EC9657A68}">
      <dsp:nvSpPr>
        <dsp:cNvPr id="0" name=""/>
        <dsp:cNvSpPr/>
      </dsp:nvSpPr>
      <dsp:spPr>
        <a:xfrm>
          <a:off x="2671173" y="2705100"/>
          <a:ext cx="1593569" cy="95614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7030A0"/>
              </a:solidFill>
            </a:rPr>
            <a:t>family supports</a:t>
          </a:r>
          <a:endParaRPr lang="en-US" sz="2000" b="1" kern="1200" dirty="0">
            <a:solidFill>
              <a:srgbClr val="7030A0"/>
            </a:solidFill>
          </a:endParaRPr>
        </a:p>
      </dsp:txBody>
      <dsp:txXfrm>
        <a:off x="2671173" y="2705100"/>
        <a:ext cx="1593569" cy="956141"/>
      </dsp:txXfrm>
    </dsp:sp>
    <dsp:sp modelId="{A3D35B4F-F7F3-4D4E-A28C-154B31AA93E3}">
      <dsp:nvSpPr>
        <dsp:cNvPr id="0" name=""/>
        <dsp:cNvSpPr/>
      </dsp:nvSpPr>
      <dsp:spPr>
        <a:xfrm>
          <a:off x="4264743" y="3183170"/>
          <a:ext cx="224734" cy="0"/>
        </a:xfrm>
        <a:prstGeom prst="line">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CB0EEE-B3C2-44B2-98E3-A55D1C8833DF}">
      <dsp:nvSpPr>
        <dsp:cNvPr id="0" name=""/>
        <dsp:cNvSpPr/>
      </dsp:nvSpPr>
      <dsp:spPr>
        <a:xfrm>
          <a:off x="4887510" y="1750509"/>
          <a:ext cx="1922678" cy="1922678"/>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555750">
            <a:lnSpc>
              <a:spcPct val="90000"/>
            </a:lnSpc>
            <a:spcBef>
              <a:spcPct val="0"/>
            </a:spcBef>
            <a:spcAft>
              <a:spcPct val="35000"/>
            </a:spcAft>
          </a:pPr>
          <a:r>
            <a:rPr lang="en-US" sz="3500" kern="1200" dirty="0" smtClean="0"/>
            <a:t>referral</a:t>
          </a:r>
          <a:endParaRPr lang="en-US" sz="3500" kern="1200" dirty="0"/>
        </a:p>
      </dsp:txBody>
      <dsp:txXfrm>
        <a:off x="5169080" y="2032079"/>
        <a:ext cx="1359538" cy="1359538"/>
      </dsp:txXfrm>
    </dsp:sp>
    <dsp:sp modelId="{600D6519-848F-4B05-90E7-E9F279B49F61}">
      <dsp:nvSpPr>
        <dsp:cNvPr id="0" name=""/>
        <dsp:cNvSpPr/>
      </dsp:nvSpPr>
      <dsp:spPr>
        <a:xfrm>
          <a:off x="6794269" y="1752604"/>
          <a:ext cx="1922678" cy="1922678"/>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555750">
            <a:lnSpc>
              <a:spcPct val="90000"/>
            </a:lnSpc>
            <a:spcBef>
              <a:spcPct val="0"/>
            </a:spcBef>
            <a:spcAft>
              <a:spcPct val="35000"/>
            </a:spcAft>
          </a:pPr>
          <a:r>
            <a:rPr lang="en-US" sz="3500" kern="1200" dirty="0" smtClean="0"/>
            <a:t>entry</a:t>
          </a:r>
          <a:endParaRPr lang="en-US" sz="3500" kern="1200" dirty="0"/>
        </a:p>
      </dsp:txBody>
      <dsp:txXfrm>
        <a:off x="7075839" y="2034174"/>
        <a:ext cx="1359538" cy="135953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EC53B6-5D3D-476B-AA19-D61609B8FDE8}">
      <dsp:nvSpPr>
        <dsp:cNvPr id="0" name=""/>
        <dsp:cNvSpPr/>
      </dsp:nvSpPr>
      <dsp:spPr>
        <a:xfrm>
          <a:off x="505844" y="992677"/>
          <a:ext cx="2785573" cy="917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social services data concerning vulnerable children and families</a:t>
          </a:r>
          <a:endParaRPr lang="en-US" sz="2000" kern="1200" dirty="0"/>
        </a:p>
      </dsp:txBody>
      <dsp:txXfrm>
        <a:off x="505844" y="992677"/>
        <a:ext cx="2785573" cy="917973"/>
      </dsp:txXfrm>
    </dsp:sp>
    <dsp:sp modelId="{10EB9FCB-508D-4B5E-9CC3-0A3CBFE08063}">
      <dsp:nvSpPr>
        <dsp:cNvPr id="0" name=""/>
        <dsp:cNvSpPr/>
      </dsp:nvSpPr>
      <dsp:spPr>
        <a:xfrm>
          <a:off x="510663" y="2691063"/>
          <a:ext cx="2785573" cy="1719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n-US" sz="4000" kern="1200" dirty="0" smtClean="0"/>
            <a:t>current.</a:t>
          </a:r>
          <a:endParaRPr lang="en-US" sz="4000" kern="1200" dirty="0"/>
        </a:p>
      </dsp:txBody>
      <dsp:txXfrm>
        <a:off x="510663" y="2691063"/>
        <a:ext cx="2785573" cy="1719834"/>
      </dsp:txXfrm>
    </dsp:sp>
    <dsp:sp modelId="{D2CA9738-6844-487C-943F-90BA2767B406}">
      <dsp:nvSpPr>
        <dsp:cNvPr id="0" name=""/>
        <dsp:cNvSpPr/>
      </dsp:nvSpPr>
      <dsp:spPr>
        <a:xfrm>
          <a:off x="502679" y="713486"/>
          <a:ext cx="221579" cy="221579"/>
        </a:xfrm>
        <a:prstGeom prst="ellipse">
          <a:avLst/>
        </a:prstGeom>
        <a:solidFill>
          <a:srgbClr val="FFFF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D9DE050-DA17-424F-9FC0-7B495001251D}">
      <dsp:nvSpPr>
        <dsp:cNvPr id="0" name=""/>
        <dsp:cNvSpPr/>
      </dsp:nvSpPr>
      <dsp:spPr>
        <a:xfrm>
          <a:off x="657784" y="403275"/>
          <a:ext cx="221579" cy="221579"/>
        </a:xfrm>
        <a:prstGeom prst="ellipse">
          <a:avLst/>
        </a:prstGeom>
        <a:solidFill>
          <a:schemeClr val="accent2">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8BC7D54-C24C-4756-9887-6E9189A363AD}">
      <dsp:nvSpPr>
        <dsp:cNvPr id="0" name=""/>
        <dsp:cNvSpPr/>
      </dsp:nvSpPr>
      <dsp:spPr>
        <a:xfrm>
          <a:off x="1030038" y="465317"/>
          <a:ext cx="348196" cy="348196"/>
        </a:xfrm>
        <a:prstGeom prst="ellipse">
          <a:avLst/>
        </a:prstGeom>
        <a:solidFill>
          <a:schemeClr val="bg1">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4C6877D-1DE4-4BF3-B298-C8A69DDA6CBB}">
      <dsp:nvSpPr>
        <dsp:cNvPr id="0" name=""/>
        <dsp:cNvSpPr/>
      </dsp:nvSpPr>
      <dsp:spPr>
        <a:xfrm>
          <a:off x="1340250" y="124084"/>
          <a:ext cx="221579" cy="221579"/>
        </a:xfrm>
        <a:prstGeom prst="ellipse">
          <a:avLst/>
        </a:prstGeom>
        <a:solidFill>
          <a:schemeClr val="bg2">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6D4C905-41A6-4FA9-9E90-67668E2E707A}">
      <dsp:nvSpPr>
        <dsp:cNvPr id="0" name=""/>
        <dsp:cNvSpPr/>
      </dsp:nvSpPr>
      <dsp:spPr>
        <a:xfrm>
          <a:off x="1743525" y="0"/>
          <a:ext cx="221579" cy="221579"/>
        </a:xfrm>
        <a:prstGeom prst="ellipse">
          <a:avLst/>
        </a:prstGeom>
        <a:solidFill>
          <a:srgbClr val="C0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81E9D95-B945-48C8-9F0C-D4A4CBB075A1}">
      <dsp:nvSpPr>
        <dsp:cNvPr id="0" name=""/>
        <dsp:cNvSpPr/>
      </dsp:nvSpPr>
      <dsp:spPr>
        <a:xfrm>
          <a:off x="2239863" y="217148"/>
          <a:ext cx="221579" cy="221579"/>
        </a:xfrm>
        <a:prstGeom prst="ellipse">
          <a:avLst/>
        </a:prstGeom>
        <a:solidFill>
          <a:schemeClr val="accent4">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222A73E-DD86-4797-A39D-10F68CDA5584}">
      <dsp:nvSpPr>
        <dsp:cNvPr id="0" name=""/>
        <dsp:cNvSpPr/>
      </dsp:nvSpPr>
      <dsp:spPr>
        <a:xfrm>
          <a:off x="2550075" y="372253"/>
          <a:ext cx="348196" cy="348196"/>
        </a:xfrm>
        <a:prstGeom prst="ellipse">
          <a:avLst/>
        </a:prstGeom>
        <a:solidFill>
          <a:schemeClr val="bg1">
            <a:lumMod val="8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BCF599B-800D-40E7-AFA0-A581E64DE408}">
      <dsp:nvSpPr>
        <dsp:cNvPr id="0" name=""/>
        <dsp:cNvSpPr/>
      </dsp:nvSpPr>
      <dsp:spPr>
        <a:xfrm>
          <a:off x="2984371" y="713486"/>
          <a:ext cx="221579" cy="221579"/>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E0D52B9-67F9-4095-A9AC-34FED435A842}">
      <dsp:nvSpPr>
        <dsp:cNvPr id="0" name=""/>
        <dsp:cNvSpPr/>
      </dsp:nvSpPr>
      <dsp:spPr>
        <a:xfrm>
          <a:off x="3170498" y="1054719"/>
          <a:ext cx="221579" cy="221579"/>
        </a:xfrm>
        <a:prstGeom prst="ellipse">
          <a:avLst/>
        </a:prstGeom>
        <a:solidFill>
          <a:schemeClr val="accent6">
            <a:lumMod val="40000"/>
            <a:lumOff val="6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C1C178A-CCA3-4712-A2C4-53AC0A58763E}">
      <dsp:nvSpPr>
        <dsp:cNvPr id="0" name=""/>
        <dsp:cNvSpPr/>
      </dsp:nvSpPr>
      <dsp:spPr>
        <a:xfrm>
          <a:off x="1557398" y="403275"/>
          <a:ext cx="569776" cy="569776"/>
        </a:xfrm>
        <a:prstGeom prst="ellipse">
          <a:avLst/>
        </a:prstGeom>
        <a:solidFill>
          <a:schemeClr val="bg1">
            <a:lumMod val="9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ED7F980-257F-425F-A2B6-9858ABBD3FA9}">
      <dsp:nvSpPr>
        <dsp:cNvPr id="0" name=""/>
        <dsp:cNvSpPr/>
      </dsp:nvSpPr>
      <dsp:spPr>
        <a:xfrm>
          <a:off x="347573" y="1582079"/>
          <a:ext cx="221579" cy="221579"/>
        </a:xfrm>
        <a:prstGeom prst="ellipse">
          <a:avLst/>
        </a:prstGeom>
        <a:solidFill>
          <a:schemeClr val="accent2">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4846672-F88E-4785-90F6-4182F9A2B0A3}">
      <dsp:nvSpPr>
        <dsp:cNvPr id="0" name=""/>
        <dsp:cNvSpPr/>
      </dsp:nvSpPr>
      <dsp:spPr>
        <a:xfrm>
          <a:off x="533700" y="1861269"/>
          <a:ext cx="348196" cy="348196"/>
        </a:xfrm>
        <a:prstGeom prst="ellipse">
          <a:avLst/>
        </a:prstGeom>
        <a:solidFill>
          <a:srgbClr val="00B0F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FA9FE0B-131D-473E-BF58-9B1DF98E9D67}">
      <dsp:nvSpPr>
        <dsp:cNvPr id="0" name=""/>
        <dsp:cNvSpPr/>
      </dsp:nvSpPr>
      <dsp:spPr>
        <a:xfrm>
          <a:off x="999017" y="2109438"/>
          <a:ext cx="506467" cy="506467"/>
        </a:xfrm>
        <a:prstGeom prst="ellipse">
          <a:avLst/>
        </a:prstGeom>
        <a:solidFill>
          <a:schemeClr val="bg2">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4B8EFE8-6A92-477F-BAC1-D343FAE143F5}">
      <dsp:nvSpPr>
        <dsp:cNvPr id="0" name=""/>
        <dsp:cNvSpPr/>
      </dsp:nvSpPr>
      <dsp:spPr>
        <a:xfrm>
          <a:off x="1650461" y="2512713"/>
          <a:ext cx="221579" cy="221579"/>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67BF2FF-8747-4759-BD0F-7AB63AEA6F58}">
      <dsp:nvSpPr>
        <dsp:cNvPr id="0" name=""/>
        <dsp:cNvSpPr/>
      </dsp:nvSpPr>
      <dsp:spPr>
        <a:xfrm>
          <a:off x="1774546" y="2109438"/>
          <a:ext cx="348196" cy="348196"/>
        </a:xfrm>
        <a:prstGeom prst="ellipse">
          <a:avLst/>
        </a:prstGeom>
        <a:solidFill>
          <a:schemeClr val="accent4">
            <a:lumMod val="40000"/>
            <a:lumOff val="6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E6E1FE6-7F28-40F4-9B1F-29BC1F4193B2}">
      <dsp:nvSpPr>
        <dsp:cNvPr id="0" name=""/>
        <dsp:cNvSpPr/>
      </dsp:nvSpPr>
      <dsp:spPr>
        <a:xfrm>
          <a:off x="2084758" y="2543734"/>
          <a:ext cx="221579" cy="221579"/>
        </a:xfrm>
        <a:prstGeom prst="ellipse">
          <a:avLst/>
        </a:prstGeom>
        <a:solidFill>
          <a:srgbClr val="FFC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8B5E865-16A5-4FAB-9FC6-724491581514}">
      <dsp:nvSpPr>
        <dsp:cNvPr id="0" name=""/>
        <dsp:cNvSpPr/>
      </dsp:nvSpPr>
      <dsp:spPr>
        <a:xfrm>
          <a:off x="2363948" y="2047396"/>
          <a:ext cx="506467" cy="506467"/>
        </a:xfrm>
        <a:prstGeom prst="ellipse">
          <a:avLst/>
        </a:prstGeom>
        <a:solidFill>
          <a:schemeClr val="tx2">
            <a:lumMod val="40000"/>
            <a:lumOff val="6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8C018FF-D7BA-40F8-A323-EAB41FB136D8}">
      <dsp:nvSpPr>
        <dsp:cNvPr id="0" name=""/>
        <dsp:cNvSpPr/>
      </dsp:nvSpPr>
      <dsp:spPr>
        <a:xfrm>
          <a:off x="3046413" y="1923311"/>
          <a:ext cx="348196" cy="348196"/>
        </a:xfrm>
        <a:prstGeom prst="ellipse">
          <a:avLst/>
        </a:prstGeom>
        <a:solidFill>
          <a:schemeClr val="bg2">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1E13018-7A4E-484F-9794-AABFF65259C8}">
      <dsp:nvSpPr>
        <dsp:cNvPr id="0" name=""/>
        <dsp:cNvSpPr/>
      </dsp:nvSpPr>
      <dsp:spPr>
        <a:xfrm>
          <a:off x="3394610" y="464801"/>
          <a:ext cx="1022604" cy="1952262"/>
        </a:xfrm>
        <a:prstGeom prst="chevron">
          <a:avLst>
            <a:gd name="adj" fmla="val 62310"/>
          </a:avLst>
        </a:prstGeom>
        <a:solidFill>
          <a:srgbClr val="C0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1EB85E4-A628-420F-9796-17CB2FB2004D}">
      <dsp:nvSpPr>
        <dsp:cNvPr id="0" name=""/>
        <dsp:cNvSpPr/>
      </dsp:nvSpPr>
      <dsp:spPr>
        <a:xfrm>
          <a:off x="4231286" y="464801"/>
          <a:ext cx="1022604" cy="1952262"/>
        </a:xfrm>
        <a:prstGeom prst="chevron">
          <a:avLst>
            <a:gd name="adj" fmla="val 62310"/>
          </a:avLst>
        </a:prstGeom>
        <a:solidFill>
          <a:srgbClr val="C0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0B5DDF3-5F51-4B77-BFFA-51C7600842C1}">
      <dsp:nvSpPr>
        <dsp:cNvPr id="0" name=""/>
        <dsp:cNvSpPr/>
      </dsp:nvSpPr>
      <dsp:spPr>
        <a:xfrm>
          <a:off x="5253890" y="4"/>
          <a:ext cx="3085336" cy="3023179"/>
        </a:xfrm>
        <a:prstGeom prst="ellipse">
          <a:avLst/>
        </a:prstGeom>
        <a:solidFill>
          <a:schemeClr val="accent1">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b="0" kern="1200" dirty="0" smtClean="0">
              <a:solidFill>
                <a:schemeClr val="tx1"/>
              </a:solidFill>
            </a:rPr>
            <a:t>fully linked and integrated (real-time) administrative data systems for the coordinated delivery and evaluation of services</a:t>
          </a:r>
          <a:endParaRPr lang="en-US" sz="2000" b="0" kern="1200" dirty="0">
            <a:solidFill>
              <a:schemeClr val="tx1"/>
            </a:solidFill>
          </a:endParaRPr>
        </a:p>
      </dsp:txBody>
      <dsp:txXfrm>
        <a:off x="5705727" y="442738"/>
        <a:ext cx="2181662" cy="2137711"/>
      </dsp:txXfrm>
    </dsp:sp>
    <dsp:sp modelId="{E4EE91CC-3371-4D5B-A2DB-B0B5E2FFA0AF}">
      <dsp:nvSpPr>
        <dsp:cNvPr id="0" name=""/>
        <dsp:cNvSpPr/>
      </dsp:nvSpPr>
      <dsp:spPr>
        <a:xfrm>
          <a:off x="5403521" y="2691063"/>
          <a:ext cx="2788920" cy="1719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n-US" sz="4000" i="1" kern="1200" dirty="0" smtClean="0"/>
            <a:t>future.</a:t>
          </a:r>
          <a:endParaRPr lang="en-US" sz="4000" i="1" kern="1200" dirty="0"/>
        </a:p>
      </dsp:txBody>
      <dsp:txXfrm>
        <a:off x="5403521" y="2691063"/>
        <a:ext cx="2788920" cy="171983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09EEB3-45BD-44BD-97ED-2201ACA2C6AC}">
      <dsp:nvSpPr>
        <dsp:cNvPr id="0" name=""/>
        <dsp:cNvSpPr/>
      </dsp:nvSpPr>
      <dsp:spPr>
        <a:xfrm>
          <a:off x="0" y="685793"/>
          <a:ext cx="2423160" cy="24231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DC1D5D-BE3D-4FF0-A01A-0BFCA7CA8887}">
      <dsp:nvSpPr>
        <dsp:cNvPr id="0" name=""/>
        <dsp:cNvSpPr/>
      </dsp:nvSpPr>
      <dsp:spPr>
        <a:xfrm>
          <a:off x="408433" y="1170430"/>
          <a:ext cx="1453896" cy="1453896"/>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F81CD5-59B3-4F3B-B903-06B5CB0B711B}">
      <dsp:nvSpPr>
        <dsp:cNvPr id="0" name=""/>
        <dsp:cNvSpPr/>
      </dsp:nvSpPr>
      <dsp:spPr>
        <a:xfrm>
          <a:off x="893065" y="1655067"/>
          <a:ext cx="484632" cy="484632"/>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3EDB36-F752-4091-B034-4CE511913B9A}">
      <dsp:nvSpPr>
        <dsp:cNvPr id="0" name=""/>
        <dsp:cNvSpPr/>
      </dsp:nvSpPr>
      <dsp:spPr>
        <a:xfrm>
          <a:off x="2750823" y="0"/>
          <a:ext cx="1211580" cy="706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20320" rIns="20320" bIns="20320" numCol="1" spcCol="1270" anchor="ctr" anchorCtr="0">
          <a:noAutofit/>
        </a:bodyPr>
        <a:lstStyle/>
        <a:p>
          <a:pPr lvl="0" algn="l" defTabSz="711200">
            <a:lnSpc>
              <a:spcPct val="90000"/>
            </a:lnSpc>
            <a:spcBef>
              <a:spcPct val="0"/>
            </a:spcBef>
            <a:spcAft>
              <a:spcPct val="35000"/>
            </a:spcAft>
          </a:pPr>
          <a:r>
            <a:rPr lang="en-US" sz="1600" kern="1200" dirty="0" smtClean="0"/>
            <a:t>improved performance</a:t>
          </a:r>
          <a:endParaRPr lang="en-US" sz="1600" kern="1200" dirty="0"/>
        </a:p>
      </dsp:txBody>
      <dsp:txXfrm>
        <a:off x="2750823" y="0"/>
        <a:ext cx="1211580" cy="706755"/>
      </dsp:txXfrm>
    </dsp:sp>
    <dsp:sp modelId="{8B465F51-EC44-4651-80A6-E235275F7202}">
      <dsp:nvSpPr>
        <dsp:cNvPr id="0" name=""/>
        <dsp:cNvSpPr/>
      </dsp:nvSpPr>
      <dsp:spPr>
        <a:xfrm>
          <a:off x="2447925" y="231458"/>
          <a:ext cx="302895" cy="0"/>
        </a:xfrm>
        <a:prstGeom prst="line">
          <a:avLst/>
        </a:prstGeom>
        <a:solidFill>
          <a:schemeClr val="accent1">
            <a:hueOff val="0"/>
            <a:satOff val="0"/>
            <a:lumOff val="0"/>
            <a:alphaOff val="0"/>
          </a:schemeClr>
        </a:solidFill>
        <a:ln w="381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5F30760C-2232-4CB0-9AA1-BD9D53BDCA61}">
      <dsp:nvSpPr>
        <dsp:cNvPr id="0" name=""/>
        <dsp:cNvSpPr/>
      </dsp:nvSpPr>
      <dsp:spPr>
        <a:xfrm rot="5400000">
          <a:off x="958285" y="408956"/>
          <a:ext cx="1665518" cy="1311333"/>
        </a:xfrm>
        <a:prstGeom prst="line">
          <a:avLst/>
        </a:prstGeom>
        <a:solidFill>
          <a:schemeClr val="accent1">
            <a:hueOff val="0"/>
            <a:satOff val="0"/>
            <a:lumOff val="0"/>
            <a:alphaOff val="0"/>
          </a:schemeClr>
        </a:solidFill>
        <a:ln w="381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31C150E6-7F86-463B-A413-0589C3DC7D28}">
      <dsp:nvSpPr>
        <dsp:cNvPr id="0" name=""/>
        <dsp:cNvSpPr/>
      </dsp:nvSpPr>
      <dsp:spPr>
        <a:xfrm>
          <a:off x="2743202" y="685800"/>
          <a:ext cx="1207194" cy="8282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20320" rIns="20320" bIns="20320" numCol="1" spcCol="1270" anchor="ctr" anchorCtr="0">
          <a:noAutofit/>
        </a:bodyPr>
        <a:lstStyle/>
        <a:p>
          <a:pPr lvl="0" algn="l" defTabSz="711200">
            <a:lnSpc>
              <a:spcPct val="90000"/>
            </a:lnSpc>
            <a:spcBef>
              <a:spcPct val="0"/>
            </a:spcBef>
            <a:spcAft>
              <a:spcPct val="35000"/>
            </a:spcAft>
          </a:pPr>
          <a:r>
            <a:rPr lang="en-US" sz="1600" kern="1200" dirty="0" smtClean="0"/>
            <a:t>targeted investments</a:t>
          </a:r>
          <a:endParaRPr lang="en-US" sz="1600" kern="1200" dirty="0"/>
        </a:p>
      </dsp:txBody>
      <dsp:txXfrm>
        <a:off x="2743202" y="685800"/>
        <a:ext cx="1207194" cy="828267"/>
      </dsp:txXfrm>
    </dsp:sp>
    <dsp:sp modelId="{39869614-2B9F-4D23-A805-5A7072D50474}">
      <dsp:nvSpPr>
        <dsp:cNvPr id="0" name=""/>
        <dsp:cNvSpPr/>
      </dsp:nvSpPr>
      <dsp:spPr>
        <a:xfrm>
          <a:off x="2447925" y="938213"/>
          <a:ext cx="302895" cy="0"/>
        </a:xfrm>
        <a:prstGeom prst="line">
          <a:avLst/>
        </a:prstGeom>
        <a:solidFill>
          <a:schemeClr val="accent1">
            <a:hueOff val="0"/>
            <a:satOff val="0"/>
            <a:lumOff val="0"/>
            <a:alphaOff val="0"/>
          </a:schemeClr>
        </a:solidFill>
        <a:ln w="381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CF4B32E5-3AAE-445B-8220-10331A190A4D}">
      <dsp:nvSpPr>
        <dsp:cNvPr id="0" name=""/>
        <dsp:cNvSpPr/>
      </dsp:nvSpPr>
      <dsp:spPr>
        <a:xfrm rot="5400000">
          <a:off x="1315788" y="1104682"/>
          <a:ext cx="1297844" cy="964013"/>
        </a:xfrm>
        <a:prstGeom prst="line">
          <a:avLst/>
        </a:prstGeom>
        <a:solidFill>
          <a:schemeClr val="accent1">
            <a:hueOff val="0"/>
            <a:satOff val="0"/>
            <a:lumOff val="0"/>
            <a:alphaOff val="0"/>
          </a:schemeClr>
        </a:solidFill>
        <a:ln w="381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49D8687E-314E-4036-AD1E-D7CC246AFF9C}">
      <dsp:nvSpPr>
        <dsp:cNvPr id="0" name=""/>
        <dsp:cNvSpPr/>
      </dsp:nvSpPr>
      <dsp:spPr>
        <a:xfrm>
          <a:off x="2750823" y="1302079"/>
          <a:ext cx="1211580" cy="706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20320" rIns="20320" bIns="20320" numCol="1" spcCol="1270" anchor="ctr" anchorCtr="0">
          <a:noAutofit/>
        </a:bodyPr>
        <a:lstStyle/>
        <a:p>
          <a:pPr lvl="0" algn="l" defTabSz="711200">
            <a:lnSpc>
              <a:spcPct val="90000"/>
            </a:lnSpc>
            <a:spcBef>
              <a:spcPct val="0"/>
            </a:spcBef>
            <a:spcAft>
              <a:spcPct val="35000"/>
            </a:spcAft>
          </a:pPr>
          <a:r>
            <a:rPr lang="en-US" sz="1600" kern="1200" dirty="0" smtClean="0"/>
            <a:t>evaluation</a:t>
          </a:r>
          <a:endParaRPr lang="en-US" sz="1600" kern="1200" dirty="0"/>
        </a:p>
      </dsp:txBody>
      <dsp:txXfrm>
        <a:off x="2750823" y="1302079"/>
        <a:ext cx="1211580" cy="706755"/>
      </dsp:txXfrm>
    </dsp:sp>
    <dsp:sp modelId="{131D9A53-A2FD-4CC5-9014-6C33C24BEDE5}">
      <dsp:nvSpPr>
        <dsp:cNvPr id="0" name=""/>
        <dsp:cNvSpPr/>
      </dsp:nvSpPr>
      <dsp:spPr>
        <a:xfrm>
          <a:off x="2447925" y="1644968"/>
          <a:ext cx="302895" cy="0"/>
        </a:xfrm>
        <a:prstGeom prst="line">
          <a:avLst/>
        </a:prstGeom>
        <a:solidFill>
          <a:schemeClr val="accent1">
            <a:hueOff val="0"/>
            <a:satOff val="0"/>
            <a:lumOff val="0"/>
            <a:alphaOff val="0"/>
          </a:schemeClr>
        </a:solidFill>
        <a:ln w="381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E28B2401-F4A0-4A95-916E-4034085172A3}">
      <dsp:nvSpPr>
        <dsp:cNvPr id="0" name=""/>
        <dsp:cNvSpPr/>
      </dsp:nvSpPr>
      <dsp:spPr>
        <a:xfrm rot="5400000">
          <a:off x="1673726" y="1799850"/>
          <a:ext cx="927262" cy="616694"/>
        </a:xfrm>
        <a:prstGeom prst="line">
          <a:avLst/>
        </a:prstGeom>
        <a:solidFill>
          <a:schemeClr val="accent1">
            <a:hueOff val="0"/>
            <a:satOff val="0"/>
            <a:lumOff val="0"/>
            <a:alphaOff val="0"/>
          </a:schemeClr>
        </a:solidFill>
        <a:ln w="381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66B7DB-F644-4A39-AE6B-DC94C0AAD2E7}">
      <dsp:nvSpPr>
        <dsp:cNvPr id="0" name=""/>
        <dsp:cNvSpPr/>
      </dsp:nvSpPr>
      <dsp:spPr>
        <a:xfrm rot="3663847">
          <a:off x="781406" y="2569244"/>
          <a:ext cx="700925" cy="64160"/>
        </a:xfrm>
        <a:custGeom>
          <a:avLst/>
          <a:gdLst/>
          <a:ahLst/>
          <a:cxnLst/>
          <a:rect l="0" t="0" r="0" b="0"/>
          <a:pathLst>
            <a:path>
              <a:moveTo>
                <a:pt x="0" y="32080"/>
              </a:moveTo>
              <a:lnTo>
                <a:pt x="700925" y="3208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8A1C43-AC47-4C35-ADD3-C55E1B2CAA53}">
      <dsp:nvSpPr>
        <dsp:cNvPr id="0" name=""/>
        <dsp:cNvSpPr/>
      </dsp:nvSpPr>
      <dsp:spPr>
        <a:xfrm rot="1303168">
          <a:off x="1152405" y="2077082"/>
          <a:ext cx="512397" cy="64160"/>
        </a:xfrm>
        <a:custGeom>
          <a:avLst/>
          <a:gdLst/>
          <a:ahLst/>
          <a:cxnLst/>
          <a:rect l="0" t="0" r="0" b="0"/>
          <a:pathLst>
            <a:path>
              <a:moveTo>
                <a:pt x="0" y="32080"/>
              </a:moveTo>
              <a:lnTo>
                <a:pt x="512397" y="3208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60FB5D-0421-427B-B335-98BD7E936840}">
      <dsp:nvSpPr>
        <dsp:cNvPr id="0" name=""/>
        <dsp:cNvSpPr/>
      </dsp:nvSpPr>
      <dsp:spPr>
        <a:xfrm rot="20296832">
          <a:off x="1152405" y="1516357"/>
          <a:ext cx="512397" cy="64160"/>
        </a:xfrm>
        <a:custGeom>
          <a:avLst/>
          <a:gdLst/>
          <a:ahLst/>
          <a:cxnLst/>
          <a:rect l="0" t="0" r="0" b="0"/>
          <a:pathLst>
            <a:path>
              <a:moveTo>
                <a:pt x="0" y="32080"/>
              </a:moveTo>
              <a:lnTo>
                <a:pt x="512397" y="3208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725F24-8280-4473-BAA0-B03C82474A74}">
      <dsp:nvSpPr>
        <dsp:cNvPr id="0" name=""/>
        <dsp:cNvSpPr/>
      </dsp:nvSpPr>
      <dsp:spPr>
        <a:xfrm rot="17936153">
          <a:off x="781406" y="1024194"/>
          <a:ext cx="700925" cy="64160"/>
        </a:xfrm>
        <a:custGeom>
          <a:avLst/>
          <a:gdLst/>
          <a:ahLst/>
          <a:cxnLst/>
          <a:rect l="0" t="0" r="0" b="0"/>
          <a:pathLst>
            <a:path>
              <a:moveTo>
                <a:pt x="0" y="32080"/>
              </a:moveTo>
              <a:lnTo>
                <a:pt x="700925" y="3208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F942BC-B4B3-4763-9E1D-3D15FDA7F904}">
      <dsp:nvSpPr>
        <dsp:cNvPr id="0" name=""/>
        <dsp:cNvSpPr/>
      </dsp:nvSpPr>
      <dsp:spPr>
        <a:xfrm>
          <a:off x="39333" y="1163352"/>
          <a:ext cx="1330895" cy="133089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2000" r="-1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F77EE0-0DB9-4E00-8861-1A880897B326}">
      <dsp:nvSpPr>
        <dsp:cNvPr id="0" name=""/>
        <dsp:cNvSpPr/>
      </dsp:nvSpPr>
      <dsp:spPr>
        <a:xfrm>
          <a:off x="1095343" y="870"/>
          <a:ext cx="798537" cy="798537"/>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t>Composite 1</a:t>
          </a:r>
          <a:endParaRPr lang="en-US" sz="900" b="1" kern="1200" dirty="0"/>
        </a:p>
      </dsp:txBody>
      <dsp:txXfrm>
        <a:off x="1212286" y="117813"/>
        <a:ext cx="564651" cy="564651"/>
      </dsp:txXfrm>
    </dsp:sp>
    <dsp:sp modelId="{A381CBF5-D1B0-4B70-ADCA-502C0E279E5C}">
      <dsp:nvSpPr>
        <dsp:cNvPr id="0" name=""/>
        <dsp:cNvSpPr/>
      </dsp:nvSpPr>
      <dsp:spPr>
        <a:xfrm>
          <a:off x="1973734" y="870"/>
          <a:ext cx="1197805" cy="798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C1.1</a:t>
          </a:r>
          <a:endParaRPr lang="en-US" sz="1200" kern="1200" dirty="0"/>
        </a:p>
        <a:p>
          <a:pPr marL="114300" lvl="1" indent="-114300" algn="l" defTabSz="533400">
            <a:lnSpc>
              <a:spcPct val="90000"/>
            </a:lnSpc>
            <a:spcBef>
              <a:spcPct val="0"/>
            </a:spcBef>
            <a:spcAft>
              <a:spcPct val="15000"/>
            </a:spcAft>
            <a:buChar char="••"/>
          </a:pPr>
          <a:r>
            <a:rPr lang="en-US" sz="1200" kern="1200" dirty="0" smtClean="0"/>
            <a:t>C1.2</a:t>
          </a:r>
          <a:endParaRPr lang="en-US" sz="1200" kern="1200" dirty="0"/>
        </a:p>
        <a:p>
          <a:pPr marL="114300" lvl="1" indent="-114300" algn="l" defTabSz="533400">
            <a:lnSpc>
              <a:spcPct val="90000"/>
            </a:lnSpc>
            <a:spcBef>
              <a:spcPct val="0"/>
            </a:spcBef>
            <a:spcAft>
              <a:spcPct val="15000"/>
            </a:spcAft>
            <a:buChar char="••"/>
          </a:pPr>
          <a:r>
            <a:rPr lang="en-US" sz="1200" kern="1200" dirty="0" smtClean="0"/>
            <a:t>C1.3</a:t>
          </a:r>
          <a:endParaRPr lang="en-US" sz="1200" kern="1200" dirty="0"/>
        </a:p>
        <a:p>
          <a:pPr marL="114300" lvl="1" indent="-114300" algn="l" defTabSz="533400">
            <a:lnSpc>
              <a:spcPct val="90000"/>
            </a:lnSpc>
            <a:spcBef>
              <a:spcPct val="0"/>
            </a:spcBef>
            <a:spcAft>
              <a:spcPct val="15000"/>
            </a:spcAft>
            <a:buChar char="••"/>
          </a:pPr>
          <a:r>
            <a:rPr lang="en-US" sz="1200" kern="1200" dirty="0" smtClean="0"/>
            <a:t>C1.4</a:t>
          </a:r>
          <a:endParaRPr lang="en-US" sz="1200" kern="1200" dirty="0"/>
        </a:p>
      </dsp:txBody>
      <dsp:txXfrm>
        <a:off x="1973734" y="870"/>
        <a:ext cx="1197805" cy="798537"/>
      </dsp:txXfrm>
    </dsp:sp>
    <dsp:sp modelId="{CBFE5E69-B0CD-4D63-8F09-3C6402D9B182}">
      <dsp:nvSpPr>
        <dsp:cNvPr id="0" name=""/>
        <dsp:cNvSpPr/>
      </dsp:nvSpPr>
      <dsp:spPr>
        <a:xfrm>
          <a:off x="1618269" y="906605"/>
          <a:ext cx="798537" cy="798537"/>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t>Composite 2</a:t>
          </a:r>
          <a:endParaRPr lang="en-US" sz="900" b="1" kern="1200" dirty="0"/>
        </a:p>
      </dsp:txBody>
      <dsp:txXfrm>
        <a:off x="1735212" y="1023548"/>
        <a:ext cx="564651" cy="564651"/>
      </dsp:txXfrm>
    </dsp:sp>
    <dsp:sp modelId="{1CAEC0F9-6507-4138-B343-67529D71BB9A}">
      <dsp:nvSpPr>
        <dsp:cNvPr id="0" name=""/>
        <dsp:cNvSpPr/>
      </dsp:nvSpPr>
      <dsp:spPr>
        <a:xfrm>
          <a:off x="2496660" y="906605"/>
          <a:ext cx="1197805" cy="798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C2.1</a:t>
          </a:r>
          <a:endParaRPr lang="en-US" sz="1200" kern="1200" dirty="0"/>
        </a:p>
        <a:p>
          <a:pPr marL="114300" lvl="1" indent="-114300" algn="l" defTabSz="533400">
            <a:lnSpc>
              <a:spcPct val="90000"/>
            </a:lnSpc>
            <a:spcBef>
              <a:spcPct val="0"/>
            </a:spcBef>
            <a:spcAft>
              <a:spcPct val="15000"/>
            </a:spcAft>
            <a:buChar char="••"/>
          </a:pPr>
          <a:r>
            <a:rPr lang="en-US" sz="1200" kern="1200" dirty="0" smtClean="0"/>
            <a:t>C2.2</a:t>
          </a:r>
          <a:endParaRPr lang="en-US" sz="1200" kern="1200" dirty="0"/>
        </a:p>
        <a:p>
          <a:pPr marL="114300" lvl="1" indent="-114300" algn="l" defTabSz="533400">
            <a:lnSpc>
              <a:spcPct val="90000"/>
            </a:lnSpc>
            <a:spcBef>
              <a:spcPct val="0"/>
            </a:spcBef>
            <a:spcAft>
              <a:spcPct val="15000"/>
            </a:spcAft>
            <a:buChar char="••"/>
          </a:pPr>
          <a:r>
            <a:rPr lang="en-US" sz="1200" kern="1200" dirty="0" smtClean="0"/>
            <a:t>C2.3</a:t>
          </a:r>
          <a:endParaRPr lang="en-US" sz="1200" kern="1200" dirty="0"/>
        </a:p>
        <a:p>
          <a:pPr marL="114300" lvl="1" indent="-114300" algn="l" defTabSz="533400">
            <a:lnSpc>
              <a:spcPct val="90000"/>
            </a:lnSpc>
            <a:spcBef>
              <a:spcPct val="0"/>
            </a:spcBef>
            <a:spcAft>
              <a:spcPct val="15000"/>
            </a:spcAft>
            <a:buChar char="••"/>
          </a:pPr>
          <a:r>
            <a:rPr lang="en-US" sz="1200" kern="1200" dirty="0" smtClean="0"/>
            <a:t>C2.4</a:t>
          </a:r>
          <a:endParaRPr lang="en-US" sz="1200" kern="1200" dirty="0"/>
        </a:p>
        <a:p>
          <a:pPr marL="114300" lvl="1" indent="-114300" algn="l" defTabSz="533400">
            <a:lnSpc>
              <a:spcPct val="90000"/>
            </a:lnSpc>
            <a:spcBef>
              <a:spcPct val="0"/>
            </a:spcBef>
            <a:spcAft>
              <a:spcPct val="15000"/>
            </a:spcAft>
            <a:buChar char="••"/>
          </a:pPr>
          <a:r>
            <a:rPr lang="en-US" sz="1200" kern="1200" dirty="0" smtClean="0"/>
            <a:t>C2.5</a:t>
          </a:r>
          <a:endParaRPr lang="en-US" sz="1200" kern="1200" dirty="0"/>
        </a:p>
      </dsp:txBody>
      <dsp:txXfrm>
        <a:off x="2496660" y="906605"/>
        <a:ext cx="1197805" cy="798537"/>
      </dsp:txXfrm>
    </dsp:sp>
    <dsp:sp modelId="{04E02243-4595-4E06-83C4-5D4C1A97B258}">
      <dsp:nvSpPr>
        <dsp:cNvPr id="0" name=""/>
        <dsp:cNvSpPr/>
      </dsp:nvSpPr>
      <dsp:spPr>
        <a:xfrm>
          <a:off x="1618269" y="1952457"/>
          <a:ext cx="798537" cy="798537"/>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t>Composite 3</a:t>
          </a:r>
          <a:endParaRPr lang="en-US" sz="900" b="1" kern="1200" dirty="0"/>
        </a:p>
      </dsp:txBody>
      <dsp:txXfrm>
        <a:off x="1735212" y="2069400"/>
        <a:ext cx="564651" cy="564651"/>
      </dsp:txXfrm>
    </dsp:sp>
    <dsp:sp modelId="{9EDE157A-37C6-4139-BC10-37ED41E57508}">
      <dsp:nvSpPr>
        <dsp:cNvPr id="0" name=""/>
        <dsp:cNvSpPr/>
      </dsp:nvSpPr>
      <dsp:spPr>
        <a:xfrm>
          <a:off x="2496660" y="1952457"/>
          <a:ext cx="1197805" cy="798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C3.1</a:t>
          </a:r>
          <a:endParaRPr lang="en-US" sz="1200" kern="1200" dirty="0"/>
        </a:p>
        <a:p>
          <a:pPr marL="114300" lvl="1" indent="-114300" algn="l" defTabSz="533400">
            <a:lnSpc>
              <a:spcPct val="90000"/>
            </a:lnSpc>
            <a:spcBef>
              <a:spcPct val="0"/>
            </a:spcBef>
            <a:spcAft>
              <a:spcPct val="15000"/>
            </a:spcAft>
            <a:buChar char="••"/>
          </a:pPr>
          <a:r>
            <a:rPr lang="en-US" sz="1200" kern="1200" dirty="0" smtClean="0"/>
            <a:t>C3.2</a:t>
          </a:r>
          <a:endParaRPr lang="en-US" sz="1200" kern="1200" dirty="0"/>
        </a:p>
        <a:p>
          <a:pPr marL="114300" lvl="1" indent="-114300" algn="l" defTabSz="533400">
            <a:lnSpc>
              <a:spcPct val="90000"/>
            </a:lnSpc>
            <a:spcBef>
              <a:spcPct val="0"/>
            </a:spcBef>
            <a:spcAft>
              <a:spcPct val="15000"/>
            </a:spcAft>
            <a:buChar char="••"/>
          </a:pPr>
          <a:r>
            <a:rPr lang="en-US" sz="1200" kern="1200" dirty="0" smtClean="0"/>
            <a:t>C3.3</a:t>
          </a:r>
          <a:endParaRPr lang="en-US" sz="1200" kern="1200" dirty="0"/>
        </a:p>
      </dsp:txBody>
      <dsp:txXfrm>
        <a:off x="2496660" y="1952457"/>
        <a:ext cx="1197805" cy="798537"/>
      </dsp:txXfrm>
    </dsp:sp>
    <dsp:sp modelId="{D6D8C105-E055-4A8C-ADB5-C4437277022B}">
      <dsp:nvSpPr>
        <dsp:cNvPr id="0" name=""/>
        <dsp:cNvSpPr/>
      </dsp:nvSpPr>
      <dsp:spPr>
        <a:xfrm>
          <a:off x="1095343" y="2858192"/>
          <a:ext cx="798537" cy="798537"/>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t>Composite 4</a:t>
          </a:r>
          <a:endParaRPr lang="en-US" sz="900" b="1" kern="1200" dirty="0"/>
        </a:p>
      </dsp:txBody>
      <dsp:txXfrm>
        <a:off x="1212286" y="2975135"/>
        <a:ext cx="564651" cy="564651"/>
      </dsp:txXfrm>
    </dsp:sp>
    <dsp:sp modelId="{E5A23FA1-3CB8-4D92-97F7-DF8AB999281E}">
      <dsp:nvSpPr>
        <dsp:cNvPr id="0" name=""/>
        <dsp:cNvSpPr/>
      </dsp:nvSpPr>
      <dsp:spPr>
        <a:xfrm>
          <a:off x="1973734" y="2858192"/>
          <a:ext cx="1197805" cy="798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C4.1</a:t>
          </a:r>
          <a:endParaRPr lang="en-US" sz="1200" kern="1200" dirty="0"/>
        </a:p>
        <a:p>
          <a:pPr marL="114300" lvl="1" indent="-114300" algn="l" defTabSz="533400">
            <a:lnSpc>
              <a:spcPct val="90000"/>
            </a:lnSpc>
            <a:spcBef>
              <a:spcPct val="0"/>
            </a:spcBef>
            <a:spcAft>
              <a:spcPct val="15000"/>
            </a:spcAft>
            <a:buChar char="••"/>
          </a:pPr>
          <a:r>
            <a:rPr lang="en-US" sz="1200" kern="1200" dirty="0" smtClean="0"/>
            <a:t>C4.2</a:t>
          </a:r>
          <a:endParaRPr lang="en-US" sz="1200" kern="1200" dirty="0"/>
        </a:p>
        <a:p>
          <a:pPr marL="114300" lvl="1" indent="-114300" algn="l" defTabSz="533400">
            <a:lnSpc>
              <a:spcPct val="90000"/>
            </a:lnSpc>
            <a:spcBef>
              <a:spcPct val="0"/>
            </a:spcBef>
            <a:spcAft>
              <a:spcPct val="15000"/>
            </a:spcAft>
            <a:buChar char="••"/>
          </a:pPr>
          <a:r>
            <a:rPr lang="en-US" sz="1200" kern="1200" dirty="0" smtClean="0"/>
            <a:t>C4.3</a:t>
          </a:r>
          <a:endParaRPr lang="en-US" sz="1200" kern="1200" dirty="0"/>
        </a:p>
      </dsp:txBody>
      <dsp:txXfrm>
        <a:off x="1973734" y="2858192"/>
        <a:ext cx="1197805" cy="7985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2E9740-3533-40FA-A280-BD2E80B1E7A1}">
      <dsp:nvSpPr>
        <dsp:cNvPr id="0" name=""/>
        <dsp:cNvSpPr/>
      </dsp:nvSpPr>
      <dsp:spPr>
        <a:xfrm>
          <a:off x="0" y="731520"/>
          <a:ext cx="7543800" cy="975360"/>
        </a:xfrm>
        <a:prstGeom prst="notchedRightArrow">
          <a:avLst/>
        </a:prstGeom>
        <a:solidFill>
          <a:schemeClr val="accent1">
            <a:lumMod val="75000"/>
          </a:schemeClr>
        </a:solidFill>
        <a:ln w="9525"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4CC8C280-37F3-40B9-8A44-2D50D3AA56B3}">
      <dsp:nvSpPr>
        <dsp:cNvPr id="0" name=""/>
        <dsp:cNvSpPr/>
      </dsp:nvSpPr>
      <dsp:spPr>
        <a:xfrm>
          <a:off x="580" y="0"/>
          <a:ext cx="929898" cy="97536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r>
            <a:rPr lang="en-US" sz="1600" b="1" i="1" kern="1200" dirty="0" smtClean="0"/>
            <a:t>baseline Y</a:t>
          </a:r>
          <a:endParaRPr lang="en-US" sz="1600" b="1" i="1" kern="1200" dirty="0"/>
        </a:p>
      </dsp:txBody>
      <dsp:txXfrm>
        <a:off x="580" y="0"/>
        <a:ext cx="929898" cy="975360"/>
      </dsp:txXfrm>
    </dsp:sp>
    <dsp:sp modelId="{BBC835C1-64F4-460C-A5F2-03F9D1CAA460}">
      <dsp:nvSpPr>
        <dsp:cNvPr id="0" name=""/>
        <dsp:cNvSpPr/>
      </dsp:nvSpPr>
      <dsp:spPr>
        <a:xfrm>
          <a:off x="343609" y="1097280"/>
          <a:ext cx="243840" cy="243840"/>
        </a:xfrm>
        <a:prstGeom prst="ellipse">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609D3AA-4FCE-4489-9C15-EC415C613E1F}">
      <dsp:nvSpPr>
        <dsp:cNvPr id="0" name=""/>
        <dsp:cNvSpPr/>
      </dsp:nvSpPr>
      <dsp:spPr>
        <a:xfrm>
          <a:off x="976973" y="1463040"/>
          <a:ext cx="929898" cy="97536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n-US" sz="1600" kern="1200" dirty="0" smtClean="0"/>
            <a:t>period 1</a:t>
          </a:r>
          <a:endParaRPr lang="en-US" sz="1600" kern="1200" dirty="0"/>
        </a:p>
      </dsp:txBody>
      <dsp:txXfrm>
        <a:off x="976973" y="1463040"/>
        <a:ext cx="929898" cy="975360"/>
      </dsp:txXfrm>
    </dsp:sp>
    <dsp:sp modelId="{774D599F-D0E1-4241-A672-AAA3E8E35812}">
      <dsp:nvSpPr>
        <dsp:cNvPr id="0" name=""/>
        <dsp:cNvSpPr/>
      </dsp:nvSpPr>
      <dsp:spPr>
        <a:xfrm>
          <a:off x="1320002" y="1097280"/>
          <a:ext cx="243840" cy="243840"/>
        </a:xfrm>
        <a:prstGeom prst="ellipse">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2D0E1F9-8DEF-42FC-ACD8-396B1B66A89B}">
      <dsp:nvSpPr>
        <dsp:cNvPr id="0" name=""/>
        <dsp:cNvSpPr/>
      </dsp:nvSpPr>
      <dsp:spPr>
        <a:xfrm>
          <a:off x="1953367" y="0"/>
          <a:ext cx="929898" cy="97536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r>
            <a:rPr lang="en-US" sz="1600" kern="1200" dirty="0" smtClean="0"/>
            <a:t>period 2</a:t>
          </a:r>
          <a:endParaRPr lang="en-US" sz="1600" kern="1200" dirty="0"/>
        </a:p>
      </dsp:txBody>
      <dsp:txXfrm>
        <a:off x="1953367" y="0"/>
        <a:ext cx="929898" cy="975360"/>
      </dsp:txXfrm>
    </dsp:sp>
    <dsp:sp modelId="{2AA2F228-E080-403F-AAD0-448C4B7E9689}">
      <dsp:nvSpPr>
        <dsp:cNvPr id="0" name=""/>
        <dsp:cNvSpPr/>
      </dsp:nvSpPr>
      <dsp:spPr>
        <a:xfrm>
          <a:off x="2296396" y="1097280"/>
          <a:ext cx="243840" cy="243840"/>
        </a:xfrm>
        <a:prstGeom prst="ellipse">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7F38AB8-69D3-44A7-879F-E0F5AB6EF539}">
      <dsp:nvSpPr>
        <dsp:cNvPr id="0" name=""/>
        <dsp:cNvSpPr/>
      </dsp:nvSpPr>
      <dsp:spPr>
        <a:xfrm>
          <a:off x="2929760" y="1463040"/>
          <a:ext cx="929898" cy="97536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n-US" sz="1600" kern="1200" dirty="0" smtClean="0"/>
            <a:t>period 3</a:t>
          </a:r>
          <a:endParaRPr lang="en-US" sz="1600" kern="1200" dirty="0"/>
        </a:p>
      </dsp:txBody>
      <dsp:txXfrm>
        <a:off x="2929760" y="1463040"/>
        <a:ext cx="929898" cy="975360"/>
      </dsp:txXfrm>
    </dsp:sp>
    <dsp:sp modelId="{A7F0709B-262B-4538-A023-C2F78BE1DE6C}">
      <dsp:nvSpPr>
        <dsp:cNvPr id="0" name=""/>
        <dsp:cNvSpPr/>
      </dsp:nvSpPr>
      <dsp:spPr>
        <a:xfrm>
          <a:off x="3272790" y="1097280"/>
          <a:ext cx="243840" cy="243840"/>
        </a:xfrm>
        <a:prstGeom prst="ellipse">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DFEE8AB-DFBB-4E0E-9608-A2D21D198A98}">
      <dsp:nvSpPr>
        <dsp:cNvPr id="0" name=""/>
        <dsp:cNvSpPr/>
      </dsp:nvSpPr>
      <dsp:spPr>
        <a:xfrm>
          <a:off x="3906154" y="0"/>
          <a:ext cx="929898" cy="97536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r>
            <a:rPr lang="en-US" sz="1600" kern="1200" dirty="0" smtClean="0"/>
            <a:t>period 4</a:t>
          </a:r>
          <a:endParaRPr lang="en-US" sz="1600" kern="1200" dirty="0"/>
        </a:p>
      </dsp:txBody>
      <dsp:txXfrm>
        <a:off x="3906154" y="0"/>
        <a:ext cx="929898" cy="975360"/>
      </dsp:txXfrm>
    </dsp:sp>
    <dsp:sp modelId="{1EE2DAF6-EBD9-4AE8-913E-8632E1DACBC9}">
      <dsp:nvSpPr>
        <dsp:cNvPr id="0" name=""/>
        <dsp:cNvSpPr/>
      </dsp:nvSpPr>
      <dsp:spPr>
        <a:xfrm>
          <a:off x="4249183" y="1097280"/>
          <a:ext cx="243840" cy="243840"/>
        </a:xfrm>
        <a:prstGeom prst="ellipse">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A0F69F6-F5A8-415B-A579-B311971663B7}">
      <dsp:nvSpPr>
        <dsp:cNvPr id="0" name=""/>
        <dsp:cNvSpPr/>
      </dsp:nvSpPr>
      <dsp:spPr>
        <a:xfrm>
          <a:off x="4882547" y="1463040"/>
          <a:ext cx="929898" cy="97536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n-US" sz="1600" kern="1200" dirty="0" smtClean="0"/>
            <a:t>period 5</a:t>
          </a:r>
          <a:endParaRPr lang="en-US" sz="1600" kern="1200" dirty="0"/>
        </a:p>
      </dsp:txBody>
      <dsp:txXfrm>
        <a:off x="4882547" y="1463040"/>
        <a:ext cx="929898" cy="975360"/>
      </dsp:txXfrm>
    </dsp:sp>
    <dsp:sp modelId="{D3C6E572-07DA-4F0D-AB09-404C526CE37F}">
      <dsp:nvSpPr>
        <dsp:cNvPr id="0" name=""/>
        <dsp:cNvSpPr/>
      </dsp:nvSpPr>
      <dsp:spPr>
        <a:xfrm>
          <a:off x="5225577" y="1097280"/>
          <a:ext cx="243840" cy="243840"/>
        </a:xfrm>
        <a:prstGeom prst="ellipse">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B7D53F2-0223-4CFB-8CD5-893DB0F323B2}">
      <dsp:nvSpPr>
        <dsp:cNvPr id="0" name=""/>
        <dsp:cNvSpPr/>
      </dsp:nvSpPr>
      <dsp:spPr>
        <a:xfrm>
          <a:off x="5858941" y="0"/>
          <a:ext cx="929898" cy="97536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r>
            <a:rPr lang="en-US" sz="1600" kern="1200" dirty="0" smtClean="0"/>
            <a:t>period 6</a:t>
          </a:r>
          <a:endParaRPr lang="en-US" sz="1600" kern="1200" dirty="0"/>
        </a:p>
      </dsp:txBody>
      <dsp:txXfrm>
        <a:off x="5858941" y="0"/>
        <a:ext cx="929898" cy="975360"/>
      </dsp:txXfrm>
    </dsp:sp>
    <dsp:sp modelId="{E826C499-4276-4C0D-9062-834CB01CFDA0}">
      <dsp:nvSpPr>
        <dsp:cNvPr id="0" name=""/>
        <dsp:cNvSpPr/>
      </dsp:nvSpPr>
      <dsp:spPr>
        <a:xfrm>
          <a:off x="6201970" y="1097280"/>
          <a:ext cx="243840" cy="243840"/>
        </a:xfrm>
        <a:prstGeom prst="ellipse">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2E9740-3533-40FA-A280-BD2E80B1E7A1}">
      <dsp:nvSpPr>
        <dsp:cNvPr id="0" name=""/>
        <dsp:cNvSpPr/>
      </dsp:nvSpPr>
      <dsp:spPr>
        <a:xfrm>
          <a:off x="0" y="731520"/>
          <a:ext cx="7543800" cy="975360"/>
        </a:xfrm>
        <a:prstGeom prst="notchedRightArrow">
          <a:avLst/>
        </a:prstGeom>
        <a:solidFill>
          <a:srgbClr val="92D050"/>
        </a:solidFill>
        <a:ln w="9525"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4CC8C280-37F3-40B9-8A44-2D50D3AA56B3}">
      <dsp:nvSpPr>
        <dsp:cNvPr id="0" name=""/>
        <dsp:cNvSpPr/>
      </dsp:nvSpPr>
      <dsp:spPr>
        <a:xfrm>
          <a:off x="580" y="0"/>
          <a:ext cx="929898" cy="97536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r>
            <a:rPr lang="en-US" sz="1600" b="1" i="1" kern="1200" dirty="0" smtClean="0"/>
            <a:t>baseline Z</a:t>
          </a:r>
          <a:endParaRPr lang="en-US" sz="1600" b="1" i="1" kern="1200" dirty="0"/>
        </a:p>
      </dsp:txBody>
      <dsp:txXfrm>
        <a:off x="580" y="0"/>
        <a:ext cx="929898" cy="975360"/>
      </dsp:txXfrm>
    </dsp:sp>
    <dsp:sp modelId="{BBC835C1-64F4-460C-A5F2-03F9D1CAA460}">
      <dsp:nvSpPr>
        <dsp:cNvPr id="0" name=""/>
        <dsp:cNvSpPr/>
      </dsp:nvSpPr>
      <dsp:spPr>
        <a:xfrm>
          <a:off x="343609" y="1097280"/>
          <a:ext cx="243840" cy="243840"/>
        </a:xfrm>
        <a:prstGeom prst="ellipse">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609D3AA-4FCE-4489-9C15-EC415C613E1F}">
      <dsp:nvSpPr>
        <dsp:cNvPr id="0" name=""/>
        <dsp:cNvSpPr/>
      </dsp:nvSpPr>
      <dsp:spPr>
        <a:xfrm>
          <a:off x="976973" y="1463040"/>
          <a:ext cx="929898" cy="97536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n-US" sz="1600" kern="1200" dirty="0" smtClean="0"/>
            <a:t>period 1</a:t>
          </a:r>
          <a:endParaRPr lang="en-US" sz="1600" kern="1200" dirty="0"/>
        </a:p>
      </dsp:txBody>
      <dsp:txXfrm>
        <a:off x="976973" y="1463040"/>
        <a:ext cx="929898" cy="975360"/>
      </dsp:txXfrm>
    </dsp:sp>
    <dsp:sp modelId="{774D599F-D0E1-4241-A672-AAA3E8E35812}">
      <dsp:nvSpPr>
        <dsp:cNvPr id="0" name=""/>
        <dsp:cNvSpPr/>
      </dsp:nvSpPr>
      <dsp:spPr>
        <a:xfrm>
          <a:off x="1320002" y="1097280"/>
          <a:ext cx="243840" cy="243840"/>
        </a:xfrm>
        <a:prstGeom prst="ellipse">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2D0E1F9-8DEF-42FC-ACD8-396B1B66A89B}">
      <dsp:nvSpPr>
        <dsp:cNvPr id="0" name=""/>
        <dsp:cNvSpPr/>
      </dsp:nvSpPr>
      <dsp:spPr>
        <a:xfrm>
          <a:off x="1953367" y="0"/>
          <a:ext cx="929898" cy="97536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r>
            <a:rPr lang="en-US" sz="1600" kern="1200" dirty="0" smtClean="0"/>
            <a:t>period 2</a:t>
          </a:r>
          <a:endParaRPr lang="en-US" sz="1600" kern="1200" dirty="0"/>
        </a:p>
      </dsp:txBody>
      <dsp:txXfrm>
        <a:off x="1953367" y="0"/>
        <a:ext cx="929898" cy="975360"/>
      </dsp:txXfrm>
    </dsp:sp>
    <dsp:sp modelId="{2AA2F228-E080-403F-AAD0-448C4B7E9689}">
      <dsp:nvSpPr>
        <dsp:cNvPr id="0" name=""/>
        <dsp:cNvSpPr/>
      </dsp:nvSpPr>
      <dsp:spPr>
        <a:xfrm>
          <a:off x="2296396" y="1097280"/>
          <a:ext cx="243840" cy="243840"/>
        </a:xfrm>
        <a:prstGeom prst="ellipse">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7F38AB8-69D3-44A7-879F-E0F5AB6EF539}">
      <dsp:nvSpPr>
        <dsp:cNvPr id="0" name=""/>
        <dsp:cNvSpPr/>
      </dsp:nvSpPr>
      <dsp:spPr>
        <a:xfrm>
          <a:off x="2929760" y="1463040"/>
          <a:ext cx="929898" cy="97536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n-US" sz="1600" kern="1200" dirty="0" smtClean="0"/>
            <a:t>period 3</a:t>
          </a:r>
          <a:endParaRPr lang="en-US" sz="1600" kern="1200" dirty="0"/>
        </a:p>
      </dsp:txBody>
      <dsp:txXfrm>
        <a:off x="2929760" y="1463040"/>
        <a:ext cx="929898" cy="975360"/>
      </dsp:txXfrm>
    </dsp:sp>
    <dsp:sp modelId="{A7F0709B-262B-4538-A023-C2F78BE1DE6C}">
      <dsp:nvSpPr>
        <dsp:cNvPr id="0" name=""/>
        <dsp:cNvSpPr/>
      </dsp:nvSpPr>
      <dsp:spPr>
        <a:xfrm>
          <a:off x="3272790" y="1097280"/>
          <a:ext cx="243840" cy="243840"/>
        </a:xfrm>
        <a:prstGeom prst="ellipse">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DFEE8AB-DFBB-4E0E-9608-A2D21D198A98}">
      <dsp:nvSpPr>
        <dsp:cNvPr id="0" name=""/>
        <dsp:cNvSpPr/>
      </dsp:nvSpPr>
      <dsp:spPr>
        <a:xfrm>
          <a:off x="3906154" y="0"/>
          <a:ext cx="929898" cy="97536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r>
            <a:rPr lang="en-US" sz="1600" kern="1200" dirty="0" smtClean="0"/>
            <a:t>period 4</a:t>
          </a:r>
          <a:endParaRPr lang="en-US" sz="1600" kern="1200" dirty="0"/>
        </a:p>
      </dsp:txBody>
      <dsp:txXfrm>
        <a:off x="3906154" y="0"/>
        <a:ext cx="929898" cy="975360"/>
      </dsp:txXfrm>
    </dsp:sp>
    <dsp:sp modelId="{1EE2DAF6-EBD9-4AE8-913E-8632E1DACBC9}">
      <dsp:nvSpPr>
        <dsp:cNvPr id="0" name=""/>
        <dsp:cNvSpPr/>
      </dsp:nvSpPr>
      <dsp:spPr>
        <a:xfrm>
          <a:off x="4249183" y="1097280"/>
          <a:ext cx="243840" cy="243840"/>
        </a:xfrm>
        <a:prstGeom prst="ellipse">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A0F69F6-F5A8-415B-A579-B311971663B7}">
      <dsp:nvSpPr>
        <dsp:cNvPr id="0" name=""/>
        <dsp:cNvSpPr/>
      </dsp:nvSpPr>
      <dsp:spPr>
        <a:xfrm>
          <a:off x="4882547" y="1463040"/>
          <a:ext cx="929898" cy="97536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n-US" sz="1600" kern="1200" dirty="0" smtClean="0"/>
            <a:t>period 5</a:t>
          </a:r>
          <a:endParaRPr lang="en-US" sz="1600" kern="1200" dirty="0"/>
        </a:p>
      </dsp:txBody>
      <dsp:txXfrm>
        <a:off x="4882547" y="1463040"/>
        <a:ext cx="929898" cy="975360"/>
      </dsp:txXfrm>
    </dsp:sp>
    <dsp:sp modelId="{D3C6E572-07DA-4F0D-AB09-404C526CE37F}">
      <dsp:nvSpPr>
        <dsp:cNvPr id="0" name=""/>
        <dsp:cNvSpPr/>
      </dsp:nvSpPr>
      <dsp:spPr>
        <a:xfrm>
          <a:off x="5225577" y="1097280"/>
          <a:ext cx="243840" cy="243840"/>
        </a:xfrm>
        <a:prstGeom prst="ellipse">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B7D53F2-0223-4CFB-8CD5-893DB0F323B2}">
      <dsp:nvSpPr>
        <dsp:cNvPr id="0" name=""/>
        <dsp:cNvSpPr/>
      </dsp:nvSpPr>
      <dsp:spPr>
        <a:xfrm>
          <a:off x="5858941" y="0"/>
          <a:ext cx="929898" cy="97536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r>
            <a:rPr lang="en-US" sz="1600" kern="1200" dirty="0" smtClean="0"/>
            <a:t>period 6</a:t>
          </a:r>
          <a:endParaRPr lang="en-US" sz="1600" kern="1200" dirty="0"/>
        </a:p>
      </dsp:txBody>
      <dsp:txXfrm>
        <a:off x="5858941" y="0"/>
        <a:ext cx="929898" cy="975360"/>
      </dsp:txXfrm>
    </dsp:sp>
    <dsp:sp modelId="{E826C499-4276-4C0D-9062-834CB01CFDA0}">
      <dsp:nvSpPr>
        <dsp:cNvPr id="0" name=""/>
        <dsp:cNvSpPr/>
      </dsp:nvSpPr>
      <dsp:spPr>
        <a:xfrm>
          <a:off x="6201970" y="1097280"/>
          <a:ext cx="243840" cy="243840"/>
        </a:xfrm>
        <a:prstGeom prst="ellipse">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2E9740-3533-40FA-A280-BD2E80B1E7A1}">
      <dsp:nvSpPr>
        <dsp:cNvPr id="0" name=""/>
        <dsp:cNvSpPr/>
      </dsp:nvSpPr>
      <dsp:spPr>
        <a:xfrm>
          <a:off x="0" y="731520"/>
          <a:ext cx="7543800" cy="975360"/>
        </a:xfrm>
        <a:prstGeom prst="notchedRightArrow">
          <a:avLst/>
        </a:prstGeom>
        <a:solidFill>
          <a:schemeClr val="accent5">
            <a:lumMod val="5000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4CC8C280-37F3-40B9-8A44-2D50D3AA56B3}">
      <dsp:nvSpPr>
        <dsp:cNvPr id="0" name=""/>
        <dsp:cNvSpPr/>
      </dsp:nvSpPr>
      <dsp:spPr>
        <a:xfrm>
          <a:off x="580" y="0"/>
          <a:ext cx="929898" cy="97536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r>
            <a:rPr lang="en-US" sz="1600" b="1" i="1" kern="1200" dirty="0" smtClean="0"/>
            <a:t>baseline X</a:t>
          </a:r>
          <a:endParaRPr lang="en-US" sz="1600" b="1" i="1" kern="1200" dirty="0"/>
        </a:p>
      </dsp:txBody>
      <dsp:txXfrm>
        <a:off x="580" y="0"/>
        <a:ext cx="929898" cy="975360"/>
      </dsp:txXfrm>
    </dsp:sp>
    <dsp:sp modelId="{BBC835C1-64F4-460C-A5F2-03F9D1CAA460}">
      <dsp:nvSpPr>
        <dsp:cNvPr id="0" name=""/>
        <dsp:cNvSpPr/>
      </dsp:nvSpPr>
      <dsp:spPr>
        <a:xfrm>
          <a:off x="343609" y="1097280"/>
          <a:ext cx="243840" cy="243840"/>
        </a:xfrm>
        <a:prstGeom prst="ellipse">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609D3AA-4FCE-4489-9C15-EC415C613E1F}">
      <dsp:nvSpPr>
        <dsp:cNvPr id="0" name=""/>
        <dsp:cNvSpPr/>
      </dsp:nvSpPr>
      <dsp:spPr>
        <a:xfrm>
          <a:off x="976973" y="1463040"/>
          <a:ext cx="929898" cy="97536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n-US" sz="1600" kern="1200" dirty="0" smtClean="0"/>
            <a:t>period 1</a:t>
          </a:r>
          <a:endParaRPr lang="en-US" sz="1600" kern="1200" dirty="0"/>
        </a:p>
      </dsp:txBody>
      <dsp:txXfrm>
        <a:off x="976973" y="1463040"/>
        <a:ext cx="929898" cy="975360"/>
      </dsp:txXfrm>
    </dsp:sp>
    <dsp:sp modelId="{774D599F-D0E1-4241-A672-AAA3E8E35812}">
      <dsp:nvSpPr>
        <dsp:cNvPr id="0" name=""/>
        <dsp:cNvSpPr/>
      </dsp:nvSpPr>
      <dsp:spPr>
        <a:xfrm>
          <a:off x="1320002" y="1097280"/>
          <a:ext cx="243840" cy="243840"/>
        </a:xfrm>
        <a:prstGeom prst="ellipse">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2D0E1F9-8DEF-42FC-ACD8-396B1B66A89B}">
      <dsp:nvSpPr>
        <dsp:cNvPr id="0" name=""/>
        <dsp:cNvSpPr/>
      </dsp:nvSpPr>
      <dsp:spPr>
        <a:xfrm>
          <a:off x="1953367" y="0"/>
          <a:ext cx="929898" cy="97536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r>
            <a:rPr lang="en-US" sz="1600" kern="1200" dirty="0" smtClean="0"/>
            <a:t>period 2</a:t>
          </a:r>
          <a:endParaRPr lang="en-US" sz="1600" kern="1200" dirty="0"/>
        </a:p>
      </dsp:txBody>
      <dsp:txXfrm>
        <a:off x="1953367" y="0"/>
        <a:ext cx="929898" cy="975360"/>
      </dsp:txXfrm>
    </dsp:sp>
    <dsp:sp modelId="{2AA2F228-E080-403F-AAD0-448C4B7E9689}">
      <dsp:nvSpPr>
        <dsp:cNvPr id="0" name=""/>
        <dsp:cNvSpPr/>
      </dsp:nvSpPr>
      <dsp:spPr>
        <a:xfrm>
          <a:off x="2296396" y="1097280"/>
          <a:ext cx="243840" cy="243840"/>
        </a:xfrm>
        <a:prstGeom prst="ellipse">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7F38AB8-69D3-44A7-879F-E0F5AB6EF539}">
      <dsp:nvSpPr>
        <dsp:cNvPr id="0" name=""/>
        <dsp:cNvSpPr/>
      </dsp:nvSpPr>
      <dsp:spPr>
        <a:xfrm>
          <a:off x="2929760" y="1463040"/>
          <a:ext cx="929898" cy="97536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n-US" sz="1600" kern="1200" dirty="0" smtClean="0"/>
            <a:t>period 3</a:t>
          </a:r>
          <a:endParaRPr lang="en-US" sz="1600" kern="1200" dirty="0"/>
        </a:p>
      </dsp:txBody>
      <dsp:txXfrm>
        <a:off x="2929760" y="1463040"/>
        <a:ext cx="929898" cy="975360"/>
      </dsp:txXfrm>
    </dsp:sp>
    <dsp:sp modelId="{A7F0709B-262B-4538-A023-C2F78BE1DE6C}">
      <dsp:nvSpPr>
        <dsp:cNvPr id="0" name=""/>
        <dsp:cNvSpPr/>
      </dsp:nvSpPr>
      <dsp:spPr>
        <a:xfrm>
          <a:off x="3272790" y="1097280"/>
          <a:ext cx="243840" cy="243840"/>
        </a:xfrm>
        <a:prstGeom prst="ellipse">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DFEE8AB-DFBB-4E0E-9608-A2D21D198A98}">
      <dsp:nvSpPr>
        <dsp:cNvPr id="0" name=""/>
        <dsp:cNvSpPr/>
      </dsp:nvSpPr>
      <dsp:spPr>
        <a:xfrm>
          <a:off x="3906154" y="0"/>
          <a:ext cx="929898" cy="97536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r>
            <a:rPr lang="en-US" sz="1600" kern="1200" dirty="0" smtClean="0"/>
            <a:t>period 4</a:t>
          </a:r>
          <a:endParaRPr lang="en-US" sz="1600" kern="1200" dirty="0"/>
        </a:p>
      </dsp:txBody>
      <dsp:txXfrm>
        <a:off x="3906154" y="0"/>
        <a:ext cx="929898" cy="975360"/>
      </dsp:txXfrm>
    </dsp:sp>
    <dsp:sp modelId="{1EE2DAF6-EBD9-4AE8-913E-8632E1DACBC9}">
      <dsp:nvSpPr>
        <dsp:cNvPr id="0" name=""/>
        <dsp:cNvSpPr/>
      </dsp:nvSpPr>
      <dsp:spPr>
        <a:xfrm>
          <a:off x="4249183" y="1097280"/>
          <a:ext cx="243840" cy="243840"/>
        </a:xfrm>
        <a:prstGeom prst="ellipse">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A0F69F6-F5A8-415B-A579-B311971663B7}">
      <dsp:nvSpPr>
        <dsp:cNvPr id="0" name=""/>
        <dsp:cNvSpPr/>
      </dsp:nvSpPr>
      <dsp:spPr>
        <a:xfrm>
          <a:off x="4882547" y="1463040"/>
          <a:ext cx="929898" cy="97536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n-US" sz="1600" kern="1200" dirty="0" smtClean="0"/>
            <a:t>period 5</a:t>
          </a:r>
          <a:endParaRPr lang="en-US" sz="1600" kern="1200" dirty="0"/>
        </a:p>
      </dsp:txBody>
      <dsp:txXfrm>
        <a:off x="4882547" y="1463040"/>
        <a:ext cx="929898" cy="975360"/>
      </dsp:txXfrm>
    </dsp:sp>
    <dsp:sp modelId="{D3C6E572-07DA-4F0D-AB09-404C526CE37F}">
      <dsp:nvSpPr>
        <dsp:cNvPr id="0" name=""/>
        <dsp:cNvSpPr/>
      </dsp:nvSpPr>
      <dsp:spPr>
        <a:xfrm>
          <a:off x="5225577" y="1097280"/>
          <a:ext cx="243840" cy="243840"/>
        </a:xfrm>
        <a:prstGeom prst="ellipse">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B7D53F2-0223-4CFB-8CD5-893DB0F323B2}">
      <dsp:nvSpPr>
        <dsp:cNvPr id="0" name=""/>
        <dsp:cNvSpPr/>
      </dsp:nvSpPr>
      <dsp:spPr>
        <a:xfrm>
          <a:off x="5858941" y="0"/>
          <a:ext cx="929898" cy="97536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r>
            <a:rPr lang="en-US" sz="1600" kern="1200" dirty="0" smtClean="0"/>
            <a:t>period 6</a:t>
          </a:r>
          <a:endParaRPr lang="en-US" sz="1600" kern="1200" dirty="0"/>
        </a:p>
      </dsp:txBody>
      <dsp:txXfrm>
        <a:off x="5858941" y="0"/>
        <a:ext cx="929898" cy="975360"/>
      </dsp:txXfrm>
    </dsp:sp>
    <dsp:sp modelId="{E826C499-4276-4C0D-9062-834CB01CFDA0}">
      <dsp:nvSpPr>
        <dsp:cNvPr id="0" name=""/>
        <dsp:cNvSpPr/>
      </dsp:nvSpPr>
      <dsp:spPr>
        <a:xfrm>
          <a:off x="6201970" y="1097280"/>
          <a:ext cx="243840" cy="243840"/>
        </a:xfrm>
        <a:prstGeom prst="ellipse">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C350C3-C23E-4B4F-AB14-C683921136AD}">
      <dsp:nvSpPr>
        <dsp:cNvPr id="0" name=""/>
        <dsp:cNvSpPr/>
      </dsp:nvSpPr>
      <dsp:spPr>
        <a:xfrm>
          <a:off x="2870" y="1599799"/>
          <a:ext cx="1119235" cy="1119235"/>
        </a:xfrm>
        <a:prstGeom prst="donut">
          <a:avLst>
            <a:gd name="adj" fmla="val 20000"/>
          </a:avLst>
        </a:prstGeom>
        <a:solidFill>
          <a:srgbClr val="0033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59358F-645F-463B-9F94-EBF0F57BEDA4}">
      <dsp:nvSpPr>
        <dsp:cNvPr id="0" name=""/>
        <dsp:cNvSpPr/>
      </dsp:nvSpPr>
      <dsp:spPr>
        <a:xfrm>
          <a:off x="-75503" y="927030"/>
          <a:ext cx="1391333" cy="670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80" tIns="0" rIns="0" bIns="0" numCol="1" spcCol="1270" anchor="ctr" anchorCtr="0">
          <a:noAutofit/>
        </a:bodyPr>
        <a:lstStyle/>
        <a:p>
          <a:pPr lvl="0" algn="ctr" defTabSz="733425">
            <a:lnSpc>
              <a:spcPct val="90000"/>
            </a:lnSpc>
            <a:spcBef>
              <a:spcPct val="0"/>
            </a:spcBef>
            <a:spcAft>
              <a:spcPct val="35000"/>
            </a:spcAft>
          </a:pPr>
          <a:r>
            <a:rPr lang="en-US" sz="1650" b="1" kern="1200" smtClean="0">
              <a:solidFill>
                <a:schemeClr val="tx1"/>
              </a:solidFill>
            </a:rPr>
            <a:t>Maltreatment Recurrence</a:t>
          </a:r>
          <a:endParaRPr lang="en-US" sz="1650" b="1" kern="1200" dirty="0">
            <a:solidFill>
              <a:schemeClr val="tx1"/>
            </a:solidFill>
          </a:endParaRPr>
        </a:p>
      </dsp:txBody>
      <dsp:txXfrm>
        <a:off x="-75503" y="927030"/>
        <a:ext cx="1391333" cy="670515"/>
      </dsp:txXfrm>
    </dsp:sp>
    <dsp:sp modelId="{5A7D8A11-B3B0-4031-B785-72C6FDC20D4C}">
      <dsp:nvSpPr>
        <dsp:cNvPr id="0" name=""/>
        <dsp:cNvSpPr/>
      </dsp:nvSpPr>
      <dsp:spPr>
        <a:xfrm>
          <a:off x="1206499" y="1599799"/>
          <a:ext cx="1119235" cy="1119235"/>
        </a:xfrm>
        <a:prstGeom prst="donut">
          <a:avLst>
            <a:gd name="adj" fmla="val 20000"/>
          </a:avLst>
        </a:prstGeom>
        <a:solidFill>
          <a:srgbClr val="00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816728-CCD0-40D9-9837-1EF368CC1A64}">
      <dsp:nvSpPr>
        <dsp:cNvPr id="0" name=""/>
        <dsp:cNvSpPr/>
      </dsp:nvSpPr>
      <dsp:spPr>
        <a:xfrm>
          <a:off x="1096881" y="2646524"/>
          <a:ext cx="1391333" cy="670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80" tIns="0" rIns="0" bIns="0" numCol="1" spcCol="1270" anchor="ctr" anchorCtr="0">
          <a:noAutofit/>
        </a:bodyPr>
        <a:lstStyle/>
        <a:p>
          <a:pPr lvl="0" algn="ctr" defTabSz="733425">
            <a:lnSpc>
              <a:spcPct val="90000"/>
            </a:lnSpc>
            <a:spcBef>
              <a:spcPct val="0"/>
            </a:spcBef>
            <a:spcAft>
              <a:spcPct val="35000"/>
            </a:spcAft>
          </a:pPr>
          <a:r>
            <a:rPr lang="en-US" sz="1650" b="1" kern="1200" dirty="0" smtClean="0">
              <a:solidFill>
                <a:schemeClr val="tx1"/>
              </a:solidFill>
            </a:rPr>
            <a:t>Entry to Care</a:t>
          </a:r>
          <a:endParaRPr lang="en-US" sz="1650" b="1" kern="1200" dirty="0">
            <a:solidFill>
              <a:schemeClr val="tx1"/>
            </a:solidFill>
          </a:endParaRPr>
        </a:p>
      </dsp:txBody>
      <dsp:txXfrm>
        <a:off x="1096881" y="2646524"/>
        <a:ext cx="1391333" cy="670515"/>
      </dsp:txXfrm>
    </dsp:sp>
    <dsp:sp modelId="{9BA90807-E4FC-4F9E-9336-00D05AFB12FE}">
      <dsp:nvSpPr>
        <dsp:cNvPr id="0" name=""/>
        <dsp:cNvSpPr/>
      </dsp:nvSpPr>
      <dsp:spPr>
        <a:xfrm>
          <a:off x="2410129" y="1599799"/>
          <a:ext cx="1119235" cy="1119235"/>
        </a:xfrm>
        <a:prstGeom prst="donut">
          <a:avLst>
            <a:gd name="adj" fmla="val 20000"/>
          </a:avLst>
        </a:prstGeom>
        <a:solidFill>
          <a:srgbClr val="3399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E1AEE7-E090-46EA-8A9F-E2B7E8FF8A12}">
      <dsp:nvSpPr>
        <dsp:cNvPr id="0" name=""/>
        <dsp:cNvSpPr/>
      </dsp:nvSpPr>
      <dsp:spPr>
        <a:xfrm>
          <a:off x="2347418" y="1083349"/>
          <a:ext cx="1391333" cy="670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80" tIns="0" rIns="0" bIns="0" numCol="1" spcCol="1270" anchor="ctr" anchorCtr="0">
          <a:noAutofit/>
        </a:bodyPr>
        <a:lstStyle/>
        <a:p>
          <a:pPr lvl="0" algn="ctr" defTabSz="733425">
            <a:lnSpc>
              <a:spcPct val="90000"/>
            </a:lnSpc>
            <a:spcBef>
              <a:spcPct val="0"/>
            </a:spcBef>
            <a:spcAft>
              <a:spcPct val="35000"/>
            </a:spcAft>
          </a:pPr>
          <a:r>
            <a:rPr lang="en-US" sz="1650" b="1" kern="1200" dirty="0" smtClean="0">
              <a:solidFill>
                <a:schemeClr val="tx1"/>
              </a:solidFill>
            </a:rPr>
            <a:t>Abuse in Care</a:t>
          </a:r>
          <a:endParaRPr lang="en-US" sz="1650" b="1" kern="1200" dirty="0">
            <a:solidFill>
              <a:schemeClr val="tx1"/>
            </a:solidFill>
          </a:endParaRPr>
        </a:p>
      </dsp:txBody>
      <dsp:txXfrm>
        <a:off x="2347418" y="1083349"/>
        <a:ext cx="1391333" cy="670515"/>
      </dsp:txXfrm>
    </dsp:sp>
    <dsp:sp modelId="{28D8CEB7-0568-4920-B06A-140A6AAA8B3D}">
      <dsp:nvSpPr>
        <dsp:cNvPr id="0" name=""/>
        <dsp:cNvSpPr/>
      </dsp:nvSpPr>
      <dsp:spPr>
        <a:xfrm>
          <a:off x="3613758" y="1599799"/>
          <a:ext cx="1119235" cy="1119235"/>
        </a:xfrm>
        <a:prstGeom prst="donut">
          <a:avLst>
            <a:gd name="adj" fmla="val 20000"/>
          </a:avLst>
        </a:prstGeom>
        <a:solidFill>
          <a:srgbClr val="0080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621054-625F-447F-9680-12DB5E41CE79}">
      <dsp:nvSpPr>
        <dsp:cNvPr id="0" name=""/>
        <dsp:cNvSpPr/>
      </dsp:nvSpPr>
      <dsp:spPr>
        <a:xfrm>
          <a:off x="3519792" y="2646524"/>
          <a:ext cx="1391333" cy="670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80" tIns="0" rIns="0" bIns="0" numCol="1" spcCol="1270" anchor="ctr" anchorCtr="0">
          <a:noAutofit/>
        </a:bodyPr>
        <a:lstStyle/>
        <a:p>
          <a:pPr lvl="0" algn="ctr" defTabSz="733425">
            <a:lnSpc>
              <a:spcPct val="90000"/>
            </a:lnSpc>
            <a:spcBef>
              <a:spcPct val="0"/>
            </a:spcBef>
            <a:spcAft>
              <a:spcPct val="35000"/>
            </a:spcAft>
          </a:pPr>
          <a:r>
            <a:rPr lang="en-US" sz="1650" b="1" kern="1200" dirty="0" smtClean="0">
              <a:solidFill>
                <a:schemeClr val="tx1"/>
              </a:solidFill>
            </a:rPr>
            <a:t>Placement Stability</a:t>
          </a:r>
          <a:endParaRPr lang="en-US" sz="1650" b="1" kern="1200" dirty="0">
            <a:solidFill>
              <a:schemeClr val="tx1"/>
            </a:solidFill>
          </a:endParaRPr>
        </a:p>
      </dsp:txBody>
      <dsp:txXfrm>
        <a:off x="3519792" y="2646524"/>
        <a:ext cx="1391333" cy="670515"/>
      </dsp:txXfrm>
    </dsp:sp>
    <dsp:sp modelId="{A0354CD8-7DDA-4F42-A4C4-F6288B864770}">
      <dsp:nvSpPr>
        <dsp:cNvPr id="0" name=""/>
        <dsp:cNvSpPr/>
      </dsp:nvSpPr>
      <dsp:spPr>
        <a:xfrm>
          <a:off x="4817387" y="1599799"/>
          <a:ext cx="1119235" cy="1119235"/>
        </a:xfrm>
        <a:prstGeom prst="donut">
          <a:avLst>
            <a:gd name="adj" fmla="val 20000"/>
          </a:avLst>
        </a:prstGeom>
        <a:solidFill>
          <a:srgbClr val="0099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28927F-7985-4637-84AA-856AC6B8CAAE}">
      <dsp:nvSpPr>
        <dsp:cNvPr id="0" name=""/>
        <dsp:cNvSpPr/>
      </dsp:nvSpPr>
      <dsp:spPr>
        <a:xfrm>
          <a:off x="4692177" y="1005190"/>
          <a:ext cx="1391333" cy="670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80" tIns="0" rIns="0" bIns="0" numCol="1" spcCol="1270" anchor="ctr" anchorCtr="0">
          <a:noAutofit/>
        </a:bodyPr>
        <a:lstStyle/>
        <a:p>
          <a:pPr lvl="0" algn="l" defTabSz="733425">
            <a:lnSpc>
              <a:spcPct val="90000"/>
            </a:lnSpc>
            <a:spcBef>
              <a:spcPct val="0"/>
            </a:spcBef>
            <a:spcAft>
              <a:spcPct val="35000"/>
            </a:spcAft>
          </a:pPr>
          <a:r>
            <a:rPr lang="en-US" sz="1650" b="1" kern="1200" dirty="0" smtClean="0">
              <a:solidFill>
                <a:schemeClr val="tx1"/>
              </a:solidFill>
            </a:rPr>
            <a:t>Length of Stay</a:t>
          </a:r>
          <a:endParaRPr lang="en-US" sz="1650" b="1" kern="1200" dirty="0">
            <a:solidFill>
              <a:schemeClr val="tx1"/>
            </a:solidFill>
          </a:endParaRPr>
        </a:p>
      </dsp:txBody>
      <dsp:txXfrm>
        <a:off x="4692177" y="1005190"/>
        <a:ext cx="1391333" cy="670515"/>
      </dsp:txXfrm>
    </dsp:sp>
    <dsp:sp modelId="{4EB3F697-D8DB-41B4-86A4-BD9A25A82C23}">
      <dsp:nvSpPr>
        <dsp:cNvPr id="0" name=""/>
        <dsp:cNvSpPr/>
      </dsp:nvSpPr>
      <dsp:spPr>
        <a:xfrm>
          <a:off x="6021017" y="1599799"/>
          <a:ext cx="1119235" cy="1119235"/>
        </a:xfrm>
        <a:prstGeom prst="donut">
          <a:avLst>
            <a:gd name="adj" fmla="val 20000"/>
          </a:avLst>
        </a:prstGeom>
        <a:solidFill>
          <a:srgbClr val="33CC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A4B3DA-9155-44C8-8E75-461323314933}">
      <dsp:nvSpPr>
        <dsp:cNvPr id="0" name=""/>
        <dsp:cNvSpPr/>
      </dsp:nvSpPr>
      <dsp:spPr>
        <a:xfrm>
          <a:off x="5942714" y="2646524"/>
          <a:ext cx="1391333" cy="670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80" tIns="0" rIns="0" bIns="0" numCol="1" spcCol="1270" anchor="ctr" anchorCtr="0">
          <a:noAutofit/>
        </a:bodyPr>
        <a:lstStyle/>
        <a:p>
          <a:pPr lvl="0" algn="ctr" defTabSz="733425">
            <a:lnSpc>
              <a:spcPct val="90000"/>
            </a:lnSpc>
            <a:spcBef>
              <a:spcPct val="0"/>
            </a:spcBef>
            <a:spcAft>
              <a:spcPct val="35000"/>
            </a:spcAft>
          </a:pPr>
          <a:r>
            <a:rPr lang="en-US" sz="1650" b="1" kern="1200" dirty="0" smtClean="0">
              <a:solidFill>
                <a:schemeClr val="tx1"/>
              </a:solidFill>
            </a:rPr>
            <a:t>Exits to Permanency</a:t>
          </a:r>
          <a:endParaRPr lang="en-US" sz="1650" b="1" kern="1200" dirty="0">
            <a:solidFill>
              <a:schemeClr val="tx1"/>
            </a:solidFill>
          </a:endParaRPr>
        </a:p>
      </dsp:txBody>
      <dsp:txXfrm>
        <a:off x="5942714" y="2646524"/>
        <a:ext cx="1391333" cy="670515"/>
      </dsp:txXfrm>
    </dsp:sp>
    <dsp:sp modelId="{69BA8957-2705-48D4-BC30-83A85B555553}">
      <dsp:nvSpPr>
        <dsp:cNvPr id="0" name=""/>
        <dsp:cNvSpPr/>
      </dsp:nvSpPr>
      <dsp:spPr>
        <a:xfrm>
          <a:off x="7224646" y="1599799"/>
          <a:ext cx="1119235" cy="1119235"/>
        </a:xfrm>
        <a:prstGeom prst="donut">
          <a:avLst>
            <a:gd name="adj" fmla="val 20000"/>
          </a:avLst>
        </a:prstGeom>
        <a:solidFill>
          <a:srgbClr val="00CC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A74154-639E-4E65-8D17-A7B1A7C24148}">
      <dsp:nvSpPr>
        <dsp:cNvPr id="0" name=""/>
        <dsp:cNvSpPr/>
      </dsp:nvSpPr>
      <dsp:spPr>
        <a:xfrm>
          <a:off x="7115088" y="1005190"/>
          <a:ext cx="1391333" cy="670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80" tIns="0" rIns="0" bIns="0" numCol="1" spcCol="1270" anchor="ctr" anchorCtr="0">
          <a:noAutofit/>
        </a:bodyPr>
        <a:lstStyle/>
        <a:p>
          <a:pPr lvl="0" algn="ctr" defTabSz="733425">
            <a:lnSpc>
              <a:spcPct val="90000"/>
            </a:lnSpc>
            <a:spcBef>
              <a:spcPct val="0"/>
            </a:spcBef>
            <a:spcAft>
              <a:spcPct val="35000"/>
            </a:spcAft>
          </a:pPr>
          <a:r>
            <a:rPr lang="en-US" sz="1650" b="1" kern="1200" dirty="0" smtClean="0">
              <a:solidFill>
                <a:schemeClr val="tx1"/>
              </a:solidFill>
            </a:rPr>
            <a:t>Maintenance of Permanence</a:t>
          </a:r>
          <a:endParaRPr lang="en-US" sz="1650" b="1" kern="1200" dirty="0">
            <a:solidFill>
              <a:schemeClr val="tx1"/>
            </a:solidFill>
          </a:endParaRPr>
        </a:p>
      </dsp:txBody>
      <dsp:txXfrm>
        <a:off x="7115088" y="1005190"/>
        <a:ext cx="1391333" cy="67051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C350C3-C23E-4B4F-AB14-C683921136AD}">
      <dsp:nvSpPr>
        <dsp:cNvPr id="0" name=""/>
        <dsp:cNvSpPr/>
      </dsp:nvSpPr>
      <dsp:spPr>
        <a:xfrm>
          <a:off x="614570" y="1488622"/>
          <a:ext cx="1233269" cy="1233269"/>
        </a:xfrm>
        <a:prstGeom prst="donut">
          <a:avLst>
            <a:gd name="adj" fmla="val 20000"/>
          </a:avLst>
        </a:prstGeom>
        <a:solidFill>
          <a:schemeClr val="accent2">
            <a:hueOff val="0"/>
            <a:satOff val="0"/>
            <a:lumOff val="0"/>
            <a:alpha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259358F-645F-463B-9F94-EBF0F57BEDA4}">
      <dsp:nvSpPr>
        <dsp:cNvPr id="0" name=""/>
        <dsp:cNvSpPr/>
      </dsp:nvSpPr>
      <dsp:spPr>
        <a:xfrm>
          <a:off x="1166443" y="533404"/>
          <a:ext cx="1533091" cy="738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0" rIns="0" bIns="0" numCol="1" spcCol="1270" anchor="ctr" anchorCtr="0">
          <a:noAutofit/>
        </a:bodyPr>
        <a:lstStyle/>
        <a:p>
          <a:pPr lvl="0" algn="l" defTabSz="435610">
            <a:lnSpc>
              <a:spcPct val="90000"/>
            </a:lnSpc>
            <a:spcBef>
              <a:spcPct val="0"/>
            </a:spcBef>
            <a:spcAft>
              <a:spcPct val="35000"/>
            </a:spcAft>
          </a:pPr>
          <a:r>
            <a:rPr lang="en-US" sz="980" b="0" i="0" kern="1200" baseline="0" dirty="0" smtClean="0">
              <a:solidFill>
                <a:srgbClr val="CCECFF"/>
              </a:solidFill>
            </a:rPr>
            <a:t>IGNORE THIS LEVEL</a:t>
          </a:r>
          <a:endParaRPr lang="en-US" sz="980" b="0" i="0" kern="1200" baseline="0" dirty="0">
            <a:solidFill>
              <a:srgbClr val="CCECFF"/>
            </a:solidFill>
          </a:endParaRPr>
        </a:p>
      </dsp:txBody>
      <dsp:txXfrm>
        <a:off x="1166443" y="533404"/>
        <a:ext cx="1533091" cy="738831"/>
      </dsp:txXfrm>
    </dsp:sp>
    <dsp:sp modelId="{59328A71-6DDB-4B72-8C82-9473101A7A93}">
      <dsp:nvSpPr>
        <dsp:cNvPr id="0" name=""/>
        <dsp:cNvSpPr/>
      </dsp:nvSpPr>
      <dsp:spPr>
        <a:xfrm>
          <a:off x="1922847" y="1785184"/>
          <a:ext cx="640145" cy="640145"/>
        </a:xfrm>
        <a:prstGeom prst="ellipse">
          <a:avLst/>
        </a:prstGeom>
        <a:solidFill>
          <a:srgbClr val="0033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959208-8689-4A28-B83A-EE84DEC7779F}">
      <dsp:nvSpPr>
        <dsp:cNvPr id="0" name=""/>
        <dsp:cNvSpPr/>
      </dsp:nvSpPr>
      <dsp:spPr>
        <a:xfrm>
          <a:off x="1525591" y="1181935"/>
          <a:ext cx="1306418" cy="609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640" bIns="0" numCol="1" spcCol="1270" anchor="ctr" anchorCtr="0">
          <a:noAutofit/>
        </a:bodyPr>
        <a:lstStyle/>
        <a:p>
          <a:pPr lvl="0" algn="ctr" defTabSz="711200">
            <a:lnSpc>
              <a:spcPct val="90000"/>
            </a:lnSpc>
            <a:spcBef>
              <a:spcPct val="0"/>
            </a:spcBef>
            <a:spcAft>
              <a:spcPct val="35000"/>
            </a:spcAft>
          </a:pPr>
          <a:r>
            <a:rPr lang="en-US" sz="1600" b="0" kern="1200" dirty="0" smtClean="0">
              <a:solidFill>
                <a:schemeClr val="tx1"/>
              </a:solidFill>
            </a:rPr>
            <a:t>reporting rate</a:t>
          </a:r>
          <a:endParaRPr lang="en-US" sz="1600" b="0" kern="1200" dirty="0">
            <a:solidFill>
              <a:schemeClr val="tx1"/>
            </a:solidFill>
          </a:endParaRPr>
        </a:p>
      </dsp:txBody>
      <dsp:txXfrm>
        <a:off x="1525591" y="1181935"/>
        <a:ext cx="1306418" cy="609192"/>
      </dsp:txXfrm>
    </dsp:sp>
    <dsp:sp modelId="{21967B95-5CE4-4629-92F5-566BE910367D}">
      <dsp:nvSpPr>
        <dsp:cNvPr id="0" name=""/>
        <dsp:cNvSpPr/>
      </dsp:nvSpPr>
      <dsp:spPr>
        <a:xfrm rot="17700000">
          <a:off x="1994960" y="894906"/>
          <a:ext cx="1326195" cy="639442"/>
        </a:xfrm>
        <a:prstGeom prst="rect">
          <a:avLst/>
        </a:prstGeom>
        <a:noFill/>
        <a:ln>
          <a:noFill/>
        </a:ln>
        <a:effectLst/>
      </dsp:spPr>
      <dsp:style>
        <a:lnRef idx="0">
          <a:scrgbClr r="0" g="0" b="0"/>
        </a:lnRef>
        <a:fillRef idx="0">
          <a:scrgbClr r="0" g="0" b="0"/>
        </a:fillRef>
        <a:effectRef idx="0">
          <a:scrgbClr r="0" g="0" b="0"/>
        </a:effectRef>
        <a:fontRef idx="minor"/>
      </dsp:style>
    </dsp:sp>
    <dsp:sp modelId="{00A00DFF-0C2C-4B3F-88B4-E439F87F70C2}">
      <dsp:nvSpPr>
        <dsp:cNvPr id="0" name=""/>
        <dsp:cNvSpPr/>
      </dsp:nvSpPr>
      <dsp:spPr>
        <a:xfrm>
          <a:off x="2635866" y="1785184"/>
          <a:ext cx="640145" cy="640145"/>
        </a:xfrm>
        <a:prstGeom prst="ellipse">
          <a:avLst/>
        </a:prstGeom>
        <a:solidFill>
          <a:srgbClr val="0099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19D013-F3D0-42DD-9B6B-C171C4E39312}">
      <dsp:nvSpPr>
        <dsp:cNvPr id="0" name=""/>
        <dsp:cNvSpPr/>
      </dsp:nvSpPr>
      <dsp:spPr>
        <a:xfrm>
          <a:off x="2354448" y="2427655"/>
          <a:ext cx="1301603" cy="606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640" bIns="0" numCol="1" spcCol="1270" anchor="ctr" anchorCtr="0">
          <a:noAutofit/>
        </a:bodyPr>
        <a:lstStyle/>
        <a:p>
          <a:pPr lvl="0" algn="ctr" defTabSz="711200">
            <a:lnSpc>
              <a:spcPct val="90000"/>
            </a:lnSpc>
            <a:spcBef>
              <a:spcPct val="0"/>
            </a:spcBef>
            <a:spcAft>
              <a:spcPct val="35000"/>
            </a:spcAft>
          </a:pPr>
          <a:r>
            <a:rPr lang="en-US" sz="1600" b="0" kern="1200" dirty="0" smtClean="0">
              <a:solidFill>
                <a:schemeClr val="tx1"/>
              </a:solidFill>
            </a:rPr>
            <a:t>response rate</a:t>
          </a:r>
          <a:endParaRPr lang="en-US" sz="1600" b="0" kern="1200" dirty="0">
            <a:solidFill>
              <a:schemeClr val="tx1"/>
            </a:solidFill>
          </a:endParaRPr>
        </a:p>
      </dsp:txBody>
      <dsp:txXfrm>
        <a:off x="2354448" y="2427655"/>
        <a:ext cx="1301603" cy="606947"/>
      </dsp:txXfrm>
    </dsp:sp>
    <dsp:sp modelId="{22733D1E-E934-445E-BA0B-0BCFC0592B4B}">
      <dsp:nvSpPr>
        <dsp:cNvPr id="0" name=""/>
        <dsp:cNvSpPr/>
      </dsp:nvSpPr>
      <dsp:spPr>
        <a:xfrm rot="17700000">
          <a:off x="2707979" y="894906"/>
          <a:ext cx="1326195" cy="639442"/>
        </a:xfrm>
        <a:prstGeom prst="rect">
          <a:avLst/>
        </a:prstGeom>
        <a:noFill/>
        <a:ln>
          <a:noFill/>
        </a:ln>
        <a:effectLst/>
      </dsp:spPr>
      <dsp:style>
        <a:lnRef idx="0">
          <a:scrgbClr r="0" g="0" b="0"/>
        </a:lnRef>
        <a:fillRef idx="0">
          <a:scrgbClr r="0" g="0" b="0"/>
        </a:fillRef>
        <a:effectRef idx="0">
          <a:scrgbClr r="0" g="0" b="0"/>
        </a:effectRef>
        <a:fontRef idx="minor"/>
      </dsp:style>
    </dsp:sp>
    <dsp:sp modelId="{C2B13EB4-271E-4A88-AAE6-EDD739623505}">
      <dsp:nvSpPr>
        <dsp:cNvPr id="0" name=""/>
        <dsp:cNvSpPr/>
      </dsp:nvSpPr>
      <dsp:spPr>
        <a:xfrm>
          <a:off x="3368807" y="1785184"/>
          <a:ext cx="640145" cy="640145"/>
        </a:xfrm>
        <a:prstGeom prst="ellipse">
          <a:avLst/>
        </a:prstGeom>
        <a:solidFill>
          <a:srgbClr val="3399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B2EA9E-5B6D-4895-854A-46BDCC984DD6}">
      <dsp:nvSpPr>
        <dsp:cNvPr id="0" name=""/>
        <dsp:cNvSpPr/>
      </dsp:nvSpPr>
      <dsp:spPr>
        <a:xfrm>
          <a:off x="3051528" y="1166810"/>
          <a:ext cx="1326195" cy="639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640" bIns="0" numCol="1" spcCol="1270" anchor="ctr" anchorCtr="0">
          <a:noAutofit/>
        </a:bodyPr>
        <a:lstStyle/>
        <a:p>
          <a:pPr lvl="0" algn="ctr" defTabSz="711200">
            <a:lnSpc>
              <a:spcPct val="90000"/>
            </a:lnSpc>
            <a:spcBef>
              <a:spcPct val="0"/>
            </a:spcBef>
            <a:spcAft>
              <a:spcPct val="35000"/>
            </a:spcAft>
          </a:pPr>
          <a:r>
            <a:rPr lang="en-US" sz="1600" b="0" kern="1200" dirty="0" smtClean="0">
              <a:solidFill>
                <a:schemeClr val="tx1"/>
              </a:solidFill>
            </a:rPr>
            <a:t>investigation rate</a:t>
          </a:r>
          <a:endParaRPr lang="en-US" sz="1600" b="0" kern="1200" dirty="0">
            <a:solidFill>
              <a:schemeClr val="tx1"/>
            </a:solidFill>
          </a:endParaRPr>
        </a:p>
      </dsp:txBody>
      <dsp:txXfrm>
        <a:off x="3051528" y="1166810"/>
        <a:ext cx="1326195" cy="639442"/>
      </dsp:txXfrm>
    </dsp:sp>
    <dsp:sp modelId="{75391203-E01D-4363-9ACE-4B687CEFE20E}">
      <dsp:nvSpPr>
        <dsp:cNvPr id="0" name=""/>
        <dsp:cNvSpPr/>
      </dsp:nvSpPr>
      <dsp:spPr>
        <a:xfrm rot="17700000">
          <a:off x="3440920" y="894906"/>
          <a:ext cx="1326195" cy="639442"/>
        </a:xfrm>
        <a:prstGeom prst="rect">
          <a:avLst/>
        </a:prstGeom>
        <a:noFill/>
        <a:ln>
          <a:noFill/>
        </a:ln>
        <a:effectLst/>
      </dsp:spPr>
      <dsp:style>
        <a:lnRef idx="0">
          <a:scrgbClr r="0" g="0" b="0"/>
        </a:lnRef>
        <a:fillRef idx="0">
          <a:scrgbClr r="0" g="0" b="0"/>
        </a:fillRef>
        <a:effectRef idx="0">
          <a:scrgbClr r="0" g="0" b="0"/>
        </a:effectRef>
        <a:fontRef idx="minor"/>
      </dsp:style>
    </dsp:sp>
    <dsp:sp modelId="{73F3D522-3A09-4968-AA13-0C63BF97732E}">
      <dsp:nvSpPr>
        <dsp:cNvPr id="0" name=""/>
        <dsp:cNvSpPr/>
      </dsp:nvSpPr>
      <dsp:spPr>
        <a:xfrm>
          <a:off x="4167474" y="1785184"/>
          <a:ext cx="640145" cy="640145"/>
        </a:xfrm>
        <a:prstGeom prst="ellipse">
          <a:avLst/>
        </a:prstGeom>
        <a:solidFill>
          <a:srgbClr val="99CC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14FEF9-A3DB-4048-8ACE-6BBC083851CF}">
      <dsp:nvSpPr>
        <dsp:cNvPr id="0" name=""/>
        <dsp:cNvSpPr/>
      </dsp:nvSpPr>
      <dsp:spPr>
        <a:xfrm>
          <a:off x="3886342" y="2318735"/>
          <a:ext cx="1239767" cy="824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640" bIns="0" numCol="1" spcCol="1270" anchor="ctr" anchorCtr="0">
          <a:noAutofit/>
        </a:bodyPr>
        <a:lstStyle/>
        <a:p>
          <a:pPr lvl="0" algn="ctr" defTabSz="711200">
            <a:lnSpc>
              <a:spcPct val="90000"/>
            </a:lnSpc>
            <a:spcBef>
              <a:spcPct val="0"/>
            </a:spcBef>
            <a:spcAft>
              <a:spcPct val="35000"/>
            </a:spcAft>
          </a:pPr>
          <a:r>
            <a:rPr lang="en-US" sz="1600" b="0" kern="1200" dirty="0" smtClean="0">
              <a:solidFill>
                <a:schemeClr val="tx1"/>
              </a:solidFill>
            </a:rPr>
            <a:t>case opening rate</a:t>
          </a:r>
          <a:endParaRPr lang="en-US" sz="1600" b="0" kern="1200" dirty="0">
            <a:solidFill>
              <a:schemeClr val="tx1"/>
            </a:solidFill>
          </a:endParaRPr>
        </a:p>
      </dsp:txBody>
      <dsp:txXfrm>
        <a:off x="3886342" y="2318735"/>
        <a:ext cx="1239767" cy="824787"/>
      </dsp:txXfrm>
    </dsp:sp>
    <dsp:sp modelId="{857FF98E-CA74-47A1-8779-3ED1B9C41284}">
      <dsp:nvSpPr>
        <dsp:cNvPr id="0" name=""/>
        <dsp:cNvSpPr/>
      </dsp:nvSpPr>
      <dsp:spPr>
        <a:xfrm rot="17700000">
          <a:off x="4239588" y="894906"/>
          <a:ext cx="1326195" cy="639442"/>
        </a:xfrm>
        <a:prstGeom prst="rect">
          <a:avLst/>
        </a:prstGeom>
        <a:noFill/>
        <a:ln>
          <a:noFill/>
        </a:ln>
        <a:effectLst/>
      </dsp:spPr>
      <dsp:style>
        <a:lnRef idx="0">
          <a:scrgbClr r="0" g="0" b="0"/>
        </a:lnRef>
        <a:fillRef idx="0">
          <a:scrgbClr r="0" g="0" b="0"/>
        </a:fillRef>
        <a:effectRef idx="0">
          <a:scrgbClr r="0" g="0" b="0"/>
        </a:effectRef>
        <a:fontRef idx="minor"/>
      </dsp:style>
    </dsp:sp>
    <dsp:sp modelId="{8D105EB7-8248-4F99-B50B-CD7EF564D1BD}">
      <dsp:nvSpPr>
        <dsp:cNvPr id="0" name=""/>
        <dsp:cNvSpPr/>
      </dsp:nvSpPr>
      <dsp:spPr>
        <a:xfrm>
          <a:off x="4900415" y="1785184"/>
          <a:ext cx="640145" cy="640145"/>
        </a:xfrm>
        <a:prstGeom prst="ellipse">
          <a:avLst/>
        </a:prstGeom>
        <a:solidFill>
          <a:srgbClr val="99CC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639E31-57E1-4C2D-8234-84C4BDCDFFF2}">
      <dsp:nvSpPr>
        <dsp:cNvPr id="0" name=""/>
        <dsp:cNvSpPr/>
      </dsp:nvSpPr>
      <dsp:spPr>
        <a:xfrm>
          <a:off x="4543214" y="1166810"/>
          <a:ext cx="1326195" cy="639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640" bIns="0" numCol="1" spcCol="1270" anchor="ctr" anchorCtr="0">
          <a:noAutofit/>
        </a:bodyPr>
        <a:lstStyle/>
        <a:p>
          <a:pPr lvl="0" algn="ctr" defTabSz="711200">
            <a:lnSpc>
              <a:spcPct val="90000"/>
            </a:lnSpc>
            <a:spcBef>
              <a:spcPct val="0"/>
            </a:spcBef>
            <a:spcAft>
              <a:spcPct val="35000"/>
            </a:spcAft>
          </a:pPr>
          <a:r>
            <a:rPr lang="en-US" sz="1600" b="0" kern="1200" dirty="0" smtClean="0">
              <a:solidFill>
                <a:schemeClr val="tx1"/>
              </a:solidFill>
            </a:rPr>
            <a:t>victimization rate</a:t>
          </a:r>
          <a:endParaRPr lang="en-US" sz="1600" b="0" kern="1200" dirty="0">
            <a:solidFill>
              <a:schemeClr val="tx1"/>
            </a:solidFill>
          </a:endParaRPr>
        </a:p>
      </dsp:txBody>
      <dsp:txXfrm>
        <a:off x="4543214" y="1166810"/>
        <a:ext cx="1326195" cy="639442"/>
      </dsp:txXfrm>
    </dsp:sp>
    <dsp:sp modelId="{B2689805-0D6B-4D0A-8D30-CEEBBEA6E966}">
      <dsp:nvSpPr>
        <dsp:cNvPr id="0" name=""/>
        <dsp:cNvSpPr/>
      </dsp:nvSpPr>
      <dsp:spPr>
        <a:xfrm rot="17700000">
          <a:off x="4972528" y="894906"/>
          <a:ext cx="1326195" cy="639442"/>
        </a:xfrm>
        <a:prstGeom prst="rect">
          <a:avLst/>
        </a:prstGeom>
        <a:noFill/>
        <a:ln>
          <a:noFill/>
        </a:ln>
        <a:effectLst/>
      </dsp:spPr>
      <dsp:style>
        <a:lnRef idx="0">
          <a:scrgbClr r="0" g="0" b="0"/>
        </a:lnRef>
        <a:fillRef idx="0">
          <a:scrgbClr r="0" g="0" b="0"/>
        </a:fillRef>
        <a:effectRef idx="0">
          <a:scrgbClr r="0" g="0" b="0"/>
        </a:effectRef>
        <a:fontRef idx="minor"/>
      </dsp:style>
    </dsp:sp>
    <dsp:sp modelId="{308C00A2-86A8-4232-BEAA-657D702F6A9F}">
      <dsp:nvSpPr>
        <dsp:cNvPr id="0" name=""/>
        <dsp:cNvSpPr/>
      </dsp:nvSpPr>
      <dsp:spPr>
        <a:xfrm>
          <a:off x="5633356" y="1785184"/>
          <a:ext cx="640145" cy="640145"/>
        </a:xfrm>
        <a:prstGeom prst="ellipse">
          <a:avLst/>
        </a:prstGeom>
        <a:solidFill>
          <a:srgbClr val="33CC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D47325-DFA0-4E67-842C-CB9AC26C7E61}">
      <dsp:nvSpPr>
        <dsp:cNvPr id="0" name=""/>
        <dsp:cNvSpPr/>
      </dsp:nvSpPr>
      <dsp:spPr>
        <a:xfrm>
          <a:off x="5321094" y="2411407"/>
          <a:ext cx="1326195" cy="639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640" bIns="0" numCol="1" spcCol="1270" anchor="ctr" anchorCtr="0">
          <a:noAutofit/>
        </a:bodyPr>
        <a:lstStyle/>
        <a:p>
          <a:pPr lvl="0" algn="ctr" defTabSz="711200">
            <a:lnSpc>
              <a:spcPct val="90000"/>
            </a:lnSpc>
            <a:spcBef>
              <a:spcPct val="0"/>
            </a:spcBef>
            <a:spcAft>
              <a:spcPct val="35000"/>
            </a:spcAft>
          </a:pPr>
          <a:r>
            <a:rPr lang="en-US" sz="1600" b="0" kern="1200" dirty="0" smtClean="0">
              <a:solidFill>
                <a:schemeClr val="tx1"/>
              </a:solidFill>
            </a:rPr>
            <a:t>re-reporting rate</a:t>
          </a:r>
          <a:endParaRPr lang="en-US" sz="1600" b="0" kern="1200" dirty="0">
            <a:solidFill>
              <a:schemeClr val="tx1"/>
            </a:solidFill>
          </a:endParaRPr>
        </a:p>
      </dsp:txBody>
      <dsp:txXfrm>
        <a:off x="5321094" y="2411407"/>
        <a:ext cx="1326195" cy="639442"/>
      </dsp:txXfrm>
    </dsp:sp>
    <dsp:sp modelId="{9DAC5631-AA02-4F69-AA2F-B882AE1658C1}">
      <dsp:nvSpPr>
        <dsp:cNvPr id="0" name=""/>
        <dsp:cNvSpPr/>
      </dsp:nvSpPr>
      <dsp:spPr>
        <a:xfrm rot="17700000">
          <a:off x="5705469" y="894906"/>
          <a:ext cx="1326195" cy="639442"/>
        </a:xfrm>
        <a:prstGeom prst="rect">
          <a:avLst/>
        </a:prstGeom>
        <a:noFill/>
        <a:ln>
          <a:noFill/>
        </a:ln>
        <a:effectLst/>
      </dsp:spPr>
      <dsp:style>
        <a:lnRef idx="0">
          <a:scrgbClr r="0" g="0" b="0"/>
        </a:lnRef>
        <a:fillRef idx="0">
          <a:scrgbClr r="0" g="0" b="0"/>
        </a:fillRef>
        <a:effectRef idx="0">
          <a:scrgbClr r="0" g="0" b="0"/>
        </a:effectRef>
        <a:fontRef idx="minor"/>
      </dsp:style>
    </dsp:sp>
    <dsp:sp modelId="{418AA381-CC95-4B00-87AC-D7FA80183C26}">
      <dsp:nvSpPr>
        <dsp:cNvPr id="0" name=""/>
        <dsp:cNvSpPr/>
      </dsp:nvSpPr>
      <dsp:spPr>
        <a:xfrm>
          <a:off x="6366297" y="1785184"/>
          <a:ext cx="640145" cy="640145"/>
        </a:xfrm>
        <a:prstGeom prst="ellipse">
          <a:avLst/>
        </a:prstGeom>
        <a:solidFill>
          <a:srgbClr val="00CC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C25EF5-3FC6-430C-83AF-97F8D187D92F}">
      <dsp:nvSpPr>
        <dsp:cNvPr id="0" name=""/>
        <dsp:cNvSpPr/>
      </dsp:nvSpPr>
      <dsp:spPr>
        <a:xfrm>
          <a:off x="6021179" y="1166810"/>
          <a:ext cx="1326195" cy="639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640" bIns="0" numCol="1" spcCol="1270" anchor="ctr" anchorCtr="0">
          <a:noAutofit/>
        </a:bodyPr>
        <a:lstStyle/>
        <a:p>
          <a:pPr lvl="0" algn="ctr" defTabSz="711200">
            <a:lnSpc>
              <a:spcPct val="90000"/>
            </a:lnSpc>
            <a:spcBef>
              <a:spcPct val="0"/>
            </a:spcBef>
            <a:spcAft>
              <a:spcPct val="35000"/>
            </a:spcAft>
          </a:pPr>
          <a:r>
            <a:rPr lang="en-US" sz="1600" b="0" kern="1200" dirty="0" smtClean="0">
              <a:solidFill>
                <a:schemeClr val="tx1"/>
              </a:solidFill>
            </a:rPr>
            <a:t>in-home services</a:t>
          </a:r>
          <a:endParaRPr lang="en-US" sz="1600" b="0" kern="1200" dirty="0">
            <a:solidFill>
              <a:schemeClr val="tx1"/>
            </a:solidFill>
          </a:endParaRPr>
        </a:p>
      </dsp:txBody>
      <dsp:txXfrm>
        <a:off x="6021179" y="1166810"/>
        <a:ext cx="1326195" cy="639442"/>
      </dsp:txXfrm>
    </dsp:sp>
    <dsp:sp modelId="{F5A88D01-652F-437F-A141-F1AC06901000}">
      <dsp:nvSpPr>
        <dsp:cNvPr id="0" name=""/>
        <dsp:cNvSpPr/>
      </dsp:nvSpPr>
      <dsp:spPr>
        <a:xfrm rot="17700000">
          <a:off x="6438410" y="894906"/>
          <a:ext cx="1326195" cy="639442"/>
        </a:xfrm>
        <a:prstGeom prst="rect">
          <a:avLst/>
        </a:prstGeom>
        <a:noFill/>
        <a:ln>
          <a:noFill/>
        </a:ln>
        <a:effectLst/>
      </dsp:spPr>
      <dsp:style>
        <a:lnRef idx="0">
          <a:scrgbClr r="0" g="0" b="0"/>
        </a:lnRef>
        <a:fillRef idx="0">
          <a:scrgbClr r="0" g="0" b="0"/>
        </a:fillRef>
        <a:effectRef idx="0">
          <a:scrgbClr r="0" g="0" b="0"/>
        </a:effectRef>
        <a:fontRef idx="minor"/>
      </dsp:style>
    </dsp:sp>
    <dsp:sp modelId="{630F5406-8E5A-401F-A994-E724A7C6A16E}">
      <dsp:nvSpPr>
        <dsp:cNvPr id="0" name=""/>
        <dsp:cNvSpPr/>
      </dsp:nvSpPr>
      <dsp:spPr>
        <a:xfrm>
          <a:off x="7177801" y="1785184"/>
          <a:ext cx="640145" cy="640145"/>
        </a:xfrm>
        <a:prstGeom prst="ellipse">
          <a:avLst/>
        </a:prstGeom>
        <a:solidFill>
          <a:srgbClr val="00CC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E5D613-3F63-4C16-9451-FA4AE34C08E4}">
      <dsp:nvSpPr>
        <dsp:cNvPr id="0" name=""/>
        <dsp:cNvSpPr/>
      </dsp:nvSpPr>
      <dsp:spPr>
        <a:xfrm>
          <a:off x="6929265" y="2300636"/>
          <a:ext cx="1222888" cy="860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640" bIns="0" numCol="1" spcCol="1270" anchor="ctr" anchorCtr="0">
          <a:noAutofit/>
        </a:bodyPr>
        <a:lstStyle/>
        <a:p>
          <a:pPr lvl="0" algn="ctr" defTabSz="711200">
            <a:lnSpc>
              <a:spcPct val="90000"/>
            </a:lnSpc>
            <a:spcBef>
              <a:spcPct val="0"/>
            </a:spcBef>
            <a:spcAft>
              <a:spcPct val="35000"/>
            </a:spcAft>
          </a:pPr>
          <a:r>
            <a:rPr lang="en-US" sz="1600" b="0" kern="1200" dirty="0" smtClean="0">
              <a:solidFill>
                <a:schemeClr val="tx1"/>
              </a:solidFill>
            </a:rPr>
            <a:t>exits from in-home services</a:t>
          </a:r>
          <a:endParaRPr lang="en-US" sz="1600" b="0" kern="1200" dirty="0">
            <a:solidFill>
              <a:schemeClr val="tx1"/>
            </a:solidFill>
          </a:endParaRPr>
        </a:p>
      </dsp:txBody>
      <dsp:txXfrm>
        <a:off x="6929265" y="2300636"/>
        <a:ext cx="1222888" cy="860985"/>
      </dsp:txXfrm>
    </dsp:sp>
    <dsp:sp modelId="{7BB64467-9E16-4676-8712-67BCF8FF139A}">
      <dsp:nvSpPr>
        <dsp:cNvPr id="0" name=""/>
        <dsp:cNvSpPr/>
      </dsp:nvSpPr>
      <dsp:spPr>
        <a:xfrm rot="17700000">
          <a:off x="7249914" y="894906"/>
          <a:ext cx="1326195" cy="639442"/>
        </a:xfrm>
        <a:prstGeom prst="rect">
          <a:avLst/>
        </a:prstGeom>
        <a:noFill/>
        <a:ln>
          <a:noFill/>
        </a:ln>
        <a:effectLst/>
      </dsp:spPr>
      <dsp:style>
        <a:lnRef idx="0">
          <a:scrgbClr r="0" g="0" b="0"/>
        </a:lnRef>
        <a:fillRef idx="0">
          <a:scrgbClr r="0" g="0" b="0"/>
        </a:fillRef>
        <a:effectRef idx="0">
          <a:scrgbClr r="0" g="0" b="0"/>
        </a:effectRef>
        <a:fontRef idx="minor"/>
      </dsp:style>
    </dsp:sp>
    <dsp:sp modelId="{AD4655E1-0726-4606-A3C0-57C2C4C8C64C}">
      <dsp:nvSpPr>
        <dsp:cNvPr id="0" name=""/>
        <dsp:cNvSpPr/>
      </dsp:nvSpPr>
      <dsp:spPr>
        <a:xfrm>
          <a:off x="8015274" y="1785184"/>
          <a:ext cx="640145" cy="640145"/>
        </a:xfrm>
        <a:prstGeom prst="ellipse">
          <a:avLst/>
        </a:prstGeom>
        <a:solidFill>
          <a:srgbClr val="00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5BAE43-E312-446B-A345-14F8363BCD54}">
      <dsp:nvSpPr>
        <dsp:cNvPr id="0" name=""/>
        <dsp:cNvSpPr/>
      </dsp:nvSpPr>
      <dsp:spPr>
        <a:xfrm>
          <a:off x="7745406" y="919417"/>
          <a:ext cx="1188740" cy="934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640" bIns="0" numCol="1" spcCol="1270" anchor="ctr" anchorCtr="0">
          <a:noAutofit/>
        </a:bodyPr>
        <a:lstStyle/>
        <a:p>
          <a:pPr lvl="0" algn="ctr" defTabSz="711200">
            <a:lnSpc>
              <a:spcPct val="90000"/>
            </a:lnSpc>
            <a:spcBef>
              <a:spcPct val="0"/>
            </a:spcBef>
            <a:spcAft>
              <a:spcPct val="35000"/>
            </a:spcAft>
          </a:pPr>
          <a:r>
            <a:rPr lang="en-US" sz="1600" b="0" kern="1200" dirty="0" smtClean="0">
              <a:solidFill>
                <a:schemeClr val="tx1"/>
              </a:solidFill>
            </a:rPr>
            <a:t>re-reports post in-home services</a:t>
          </a:r>
          <a:endParaRPr lang="en-US" sz="1600" b="0" kern="1200" dirty="0">
            <a:solidFill>
              <a:schemeClr val="tx1"/>
            </a:solidFill>
          </a:endParaRPr>
        </a:p>
      </dsp:txBody>
      <dsp:txXfrm>
        <a:off x="7745406" y="919417"/>
        <a:ext cx="1188740" cy="934217"/>
      </dsp:txXfrm>
    </dsp:sp>
    <dsp:sp modelId="{0DF530C4-610E-44B1-8375-EB403062B2CA}">
      <dsp:nvSpPr>
        <dsp:cNvPr id="0" name=""/>
        <dsp:cNvSpPr/>
      </dsp:nvSpPr>
      <dsp:spPr>
        <a:xfrm rot="17700000">
          <a:off x="8087388" y="894906"/>
          <a:ext cx="1326195" cy="639442"/>
        </a:xfrm>
        <a:prstGeom prst="rect">
          <a:avLst/>
        </a:prstGeom>
        <a:noFill/>
        <a:ln>
          <a:noFill/>
        </a:ln>
        <a:effectLst/>
      </dsp:spPr>
      <dsp:style>
        <a:lnRef idx="0">
          <a:scrgbClr r="0" g="0" b="0"/>
        </a:lnRef>
        <a:fillRef idx="0">
          <a:scrgbClr r="0" g="0" b="0"/>
        </a:fillRef>
        <a:effectRef idx="0">
          <a:scrgbClr r="0" g="0" b="0"/>
        </a:effectRef>
        <a:fontRef idx="minor"/>
      </dsp:style>
    </dsp:sp>
    <dsp:sp modelId="{00043E72-89D8-4E56-9163-94C28B8D7D18}">
      <dsp:nvSpPr>
        <dsp:cNvPr id="0" name=""/>
        <dsp:cNvSpPr/>
      </dsp:nvSpPr>
      <dsp:spPr>
        <a:xfrm>
          <a:off x="8748215" y="1785184"/>
          <a:ext cx="640145" cy="640145"/>
        </a:xfrm>
        <a:prstGeom prst="ellipse">
          <a:avLst/>
        </a:prstGeom>
        <a:solidFill>
          <a:srgbClr val="66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0BAC9D-8CA1-4B12-877B-8D99724D6FA9}">
      <dsp:nvSpPr>
        <dsp:cNvPr id="0" name=""/>
        <dsp:cNvSpPr/>
      </dsp:nvSpPr>
      <dsp:spPr>
        <a:xfrm>
          <a:off x="8460110" y="2411407"/>
          <a:ext cx="1326195" cy="639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640" bIns="0" numCol="1" spcCol="1270" anchor="ctr" anchorCtr="0">
          <a:noAutofit/>
        </a:bodyPr>
        <a:lstStyle/>
        <a:p>
          <a:pPr lvl="0" algn="ctr" defTabSz="711200">
            <a:lnSpc>
              <a:spcPct val="90000"/>
            </a:lnSpc>
            <a:spcBef>
              <a:spcPct val="0"/>
            </a:spcBef>
            <a:spcAft>
              <a:spcPct val="35000"/>
            </a:spcAft>
          </a:pPr>
          <a:r>
            <a:rPr lang="en-US" sz="1600" b="0" kern="1200" dirty="0" smtClean="0">
              <a:solidFill>
                <a:schemeClr val="tx1"/>
              </a:solidFill>
            </a:rPr>
            <a:t>adoption disruption</a:t>
          </a:r>
          <a:endParaRPr lang="en-US" sz="1600" b="0" kern="1200" dirty="0">
            <a:solidFill>
              <a:schemeClr val="tx1"/>
            </a:solidFill>
          </a:endParaRPr>
        </a:p>
      </dsp:txBody>
      <dsp:txXfrm>
        <a:off x="8460110" y="2411407"/>
        <a:ext cx="1326195" cy="639442"/>
      </dsp:txXfrm>
    </dsp:sp>
    <dsp:sp modelId="{EBEB4E26-213D-4B9F-9818-AF36701213EE}">
      <dsp:nvSpPr>
        <dsp:cNvPr id="0" name=""/>
        <dsp:cNvSpPr/>
      </dsp:nvSpPr>
      <dsp:spPr>
        <a:xfrm rot="17700000">
          <a:off x="8820328" y="894906"/>
          <a:ext cx="1326195" cy="639442"/>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C350C3-C23E-4B4F-AB14-C683921136AD}">
      <dsp:nvSpPr>
        <dsp:cNvPr id="0" name=""/>
        <dsp:cNvSpPr/>
      </dsp:nvSpPr>
      <dsp:spPr>
        <a:xfrm>
          <a:off x="2797997" y="1548997"/>
          <a:ext cx="1284861" cy="1284861"/>
        </a:xfrm>
        <a:prstGeom prst="donut">
          <a:avLst>
            <a:gd name="adj" fmla="val 20000"/>
          </a:avLst>
        </a:prstGeom>
        <a:solidFill>
          <a:srgbClr val="0033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59358F-645F-463B-9F94-EBF0F57BEDA4}">
      <dsp:nvSpPr>
        <dsp:cNvPr id="0" name=""/>
        <dsp:cNvSpPr/>
      </dsp:nvSpPr>
      <dsp:spPr>
        <a:xfrm>
          <a:off x="2573218" y="892440"/>
          <a:ext cx="1597226" cy="769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80" tIns="0" rIns="0" bIns="0" numCol="1" spcCol="1270" anchor="ctr" anchorCtr="0">
          <a:noAutofit/>
        </a:bodyPr>
        <a:lstStyle/>
        <a:p>
          <a:pPr lvl="0" algn="ctr" defTabSz="733425">
            <a:lnSpc>
              <a:spcPct val="90000"/>
            </a:lnSpc>
            <a:spcBef>
              <a:spcPct val="0"/>
            </a:spcBef>
            <a:spcAft>
              <a:spcPct val="35000"/>
            </a:spcAft>
          </a:pPr>
          <a:r>
            <a:rPr lang="en-US" sz="1650" b="1" kern="1200" dirty="0" smtClean="0">
              <a:solidFill>
                <a:schemeClr val="tx1"/>
              </a:solidFill>
            </a:rPr>
            <a:t>worker – child visits</a:t>
          </a:r>
          <a:endParaRPr lang="en-US" sz="1650" b="1" kern="1200" dirty="0">
            <a:solidFill>
              <a:schemeClr val="tx1"/>
            </a:solidFill>
          </a:endParaRPr>
        </a:p>
      </dsp:txBody>
      <dsp:txXfrm>
        <a:off x="2573218" y="892440"/>
        <a:ext cx="1597226" cy="769739"/>
      </dsp:txXfrm>
    </dsp:sp>
    <dsp:sp modelId="{7FF7DDAF-D69D-4DF7-B843-AD8FE5E004E8}">
      <dsp:nvSpPr>
        <dsp:cNvPr id="0" name=""/>
        <dsp:cNvSpPr/>
      </dsp:nvSpPr>
      <dsp:spPr>
        <a:xfrm>
          <a:off x="4179742" y="1548997"/>
          <a:ext cx="1284861" cy="1284861"/>
        </a:xfrm>
        <a:prstGeom prst="donut">
          <a:avLst>
            <a:gd name="adj" fmla="val 2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0F87EC-4B7B-45EF-B9A9-A549970435CF}">
      <dsp:nvSpPr>
        <dsp:cNvPr id="0" name=""/>
        <dsp:cNvSpPr/>
      </dsp:nvSpPr>
      <dsp:spPr>
        <a:xfrm>
          <a:off x="4097223" y="892440"/>
          <a:ext cx="1597226" cy="769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80" tIns="0" rIns="0" bIns="0" numCol="1" spcCol="1270" anchor="ctr" anchorCtr="0">
          <a:noAutofit/>
        </a:bodyPr>
        <a:lstStyle/>
        <a:p>
          <a:pPr lvl="0" algn="ctr" defTabSz="733425">
            <a:lnSpc>
              <a:spcPct val="90000"/>
            </a:lnSpc>
            <a:spcBef>
              <a:spcPct val="0"/>
            </a:spcBef>
            <a:spcAft>
              <a:spcPct val="35000"/>
            </a:spcAft>
          </a:pPr>
          <a:r>
            <a:rPr lang="en-US" sz="1650" b="1" kern="1200" dirty="0" smtClean="0">
              <a:solidFill>
                <a:schemeClr val="tx1"/>
              </a:solidFill>
            </a:rPr>
            <a:t>timeliness of investigations</a:t>
          </a:r>
          <a:endParaRPr lang="en-US" sz="1650" b="1" kern="1200" dirty="0">
            <a:solidFill>
              <a:schemeClr val="tx1"/>
            </a:solidFill>
          </a:endParaRPr>
        </a:p>
      </dsp:txBody>
      <dsp:txXfrm>
        <a:off x="4097223" y="892440"/>
        <a:ext cx="1597226" cy="76973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C350C3-C23E-4B4F-AB14-C683921136AD}">
      <dsp:nvSpPr>
        <dsp:cNvPr id="0" name=""/>
        <dsp:cNvSpPr/>
      </dsp:nvSpPr>
      <dsp:spPr>
        <a:xfrm>
          <a:off x="2483417" y="1488252"/>
          <a:ext cx="1234475" cy="1234475"/>
        </a:xfrm>
        <a:prstGeom prst="donut">
          <a:avLst>
            <a:gd name="adj" fmla="val 20000"/>
          </a:avLst>
        </a:prstGeom>
        <a:solidFill>
          <a:schemeClr val="accent2">
            <a:hueOff val="0"/>
            <a:satOff val="0"/>
            <a:lumOff val="0"/>
            <a:alpha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259358F-645F-463B-9F94-EBF0F57BEDA4}">
      <dsp:nvSpPr>
        <dsp:cNvPr id="0" name=""/>
        <dsp:cNvSpPr/>
      </dsp:nvSpPr>
      <dsp:spPr>
        <a:xfrm>
          <a:off x="3035830" y="532100"/>
          <a:ext cx="1534589" cy="739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0" rIns="0" bIns="0" numCol="1" spcCol="1270" anchor="ctr" anchorCtr="0">
          <a:noAutofit/>
        </a:bodyPr>
        <a:lstStyle/>
        <a:p>
          <a:pPr lvl="0" algn="l" defTabSz="435610">
            <a:lnSpc>
              <a:spcPct val="90000"/>
            </a:lnSpc>
            <a:spcBef>
              <a:spcPct val="0"/>
            </a:spcBef>
            <a:spcAft>
              <a:spcPct val="35000"/>
            </a:spcAft>
          </a:pPr>
          <a:r>
            <a:rPr lang="en-US" sz="980" b="0" i="0" kern="1200" baseline="0" dirty="0" smtClean="0">
              <a:solidFill>
                <a:srgbClr val="CCECFF"/>
              </a:solidFill>
            </a:rPr>
            <a:t>IGNORE THIS LEVEL</a:t>
          </a:r>
          <a:endParaRPr lang="en-US" sz="980" b="0" i="0" kern="1200" baseline="0" dirty="0">
            <a:solidFill>
              <a:srgbClr val="CCECFF"/>
            </a:solidFill>
          </a:endParaRPr>
        </a:p>
      </dsp:txBody>
      <dsp:txXfrm>
        <a:off x="3035830" y="532100"/>
        <a:ext cx="1534589" cy="739553"/>
      </dsp:txXfrm>
    </dsp:sp>
    <dsp:sp modelId="{59328A71-6DDB-4B72-8C82-9473101A7A93}">
      <dsp:nvSpPr>
        <dsp:cNvPr id="0" name=""/>
        <dsp:cNvSpPr/>
      </dsp:nvSpPr>
      <dsp:spPr>
        <a:xfrm>
          <a:off x="3695652" y="1782438"/>
          <a:ext cx="640770" cy="640770"/>
        </a:xfrm>
        <a:prstGeom prst="ellipse">
          <a:avLst/>
        </a:prstGeom>
        <a:solidFill>
          <a:srgbClr val="0033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959208-8689-4A28-B83A-EE84DEC7779F}">
      <dsp:nvSpPr>
        <dsp:cNvPr id="0" name=""/>
        <dsp:cNvSpPr/>
      </dsp:nvSpPr>
      <dsp:spPr>
        <a:xfrm>
          <a:off x="3395328" y="1181265"/>
          <a:ext cx="1307695" cy="609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640" bIns="0" numCol="1" spcCol="1270" anchor="ctr" anchorCtr="0">
          <a:noAutofit/>
        </a:bodyPr>
        <a:lstStyle/>
        <a:p>
          <a:pPr lvl="0" algn="ctr" defTabSz="711200">
            <a:lnSpc>
              <a:spcPct val="90000"/>
            </a:lnSpc>
            <a:spcBef>
              <a:spcPct val="0"/>
            </a:spcBef>
            <a:spcAft>
              <a:spcPct val="35000"/>
            </a:spcAft>
          </a:pPr>
          <a:r>
            <a:rPr lang="en-US" sz="1600" b="0" kern="1200" dirty="0" smtClean="0">
              <a:solidFill>
                <a:schemeClr val="tx1"/>
              </a:solidFill>
            </a:rPr>
            <a:t>medical evaluation</a:t>
          </a:r>
          <a:endParaRPr lang="en-US" sz="1600" b="0" kern="1200" dirty="0">
            <a:solidFill>
              <a:schemeClr val="tx1"/>
            </a:solidFill>
          </a:endParaRPr>
        </a:p>
      </dsp:txBody>
      <dsp:txXfrm>
        <a:off x="3395328" y="1181265"/>
        <a:ext cx="1307695" cy="609788"/>
      </dsp:txXfrm>
    </dsp:sp>
    <dsp:sp modelId="{21967B95-5CE4-4629-92F5-566BE910367D}">
      <dsp:nvSpPr>
        <dsp:cNvPr id="0" name=""/>
        <dsp:cNvSpPr/>
      </dsp:nvSpPr>
      <dsp:spPr>
        <a:xfrm rot="17700000">
          <a:off x="3865156" y="893956"/>
          <a:ext cx="1327492" cy="640067"/>
        </a:xfrm>
        <a:prstGeom prst="rect">
          <a:avLst/>
        </a:prstGeom>
        <a:noFill/>
        <a:ln>
          <a:noFill/>
        </a:ln>
        <a:effectLst/>
      </dsp:spPr>
      <dsp:style>
        <a:lnRef idx="0">
          <a:scrgbClr r="0" g="0" b="0"/>
        </a:lnRef>
        <a:fillRef idx="0">
          <a:scrgbClr r="0" g="0" b="0"/>
        </a:fillRef>
        <a:effectRef idx="0">
          <a:scrgbClr r="0" g="0" b="0"/>
        </a:effectRef>
        <a:fontRef idx="minor"/>
      </dsp:style>
    </dsp:sp>
    <dsp:sp modelId="{00A00DFF-0C2C-4B3F-88B4-E439F87F70C2}">
      <dsp:nvSpPr>
        <dsp:cNvPr id="0" name=""/>
        <dsp:cNvSpPr/>
      </dsp:nvSpPr>
      <dsp:spPr>
        <a:xfrm>
          <a:off x="4457651" y="1782438"/>
          <a:ext cx="640770" cy="640770"/>
        </a:xfrm>
        <a:prstGeom prst="ellipse">
          <a:avLst/>
        </a:prstGeom>
        <a:solidFill>
          <a:srgbClr val="0099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19D013-F3D0-42DD-9B6B-C171C4E39312}">
      <dsp:nvSpPr>
        <dsp:cNvPr id="0" name=""/>
        <dsp:cNvSpPr/>
      </dsp:nvSpPr>
      <dsp:spPr>
        <a:xfrm>
          <a:off x="4195201" y="2362199"/>
          <a:ext cx="1302875" cy="607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640" bIns="0" numCol="1" spcCol="1270" anchor="ctr" anchorCtr="0">
          <a:noAutofit/>
        </a:bodyPr>
        <a:lstStyle/>
        <a:p>
          <a:pPr lvl="0" algn="ctr" defTabSz="711200">
            <a:lnSpc>
              <a:spcPct val="90000"/>
            </a:lnSpc>
            <a:spcBef>
              <a:spcPct val="0"/>
            </a:spcBef>
            <a:spcAft>
              <a:spcPct val="35000"/>
            </a:spcAft>
          </a:pPr>
          <a:r>
            <a:rPr lang="en-US" sz="1600" b="0" kern="1200" dirty="0" smtClean="0">
              <a:solidFill>
                <a:schemeClr val="tx1"/>
              </a:solidFill>
            </a:rPr>
            <a:t>dental evaluation</a:t>
          </a:r>
          <a:endParaRPr lang="en-US" sz="1600" b="0" kern="1200" dirty="0">
            <a:solidFill>
              <a:schemeClr val="tx1"/>
            </a:solidFill>
          </a:endParaRPr>
        </a:p>
      </dsp:txBody>
      <dsp:txXfrm>
        <a:off x="4195201" y="2362199"/>
        <a:ext cx="1302875" cy="607540"/>
      </dsp:txXfrm>
    </dsp:sp>
    <dsp:sp modelId="{22733D1E-E934-445E-BA0B-0BCFC0592B4B}">
      <dsp:nvSpPr>
        <dsp:cNvPr id="0" name=""/>
        <dsp:cNvSpPr/>
      </dsp:nvSpPr>
      <dsp:spPr>
        <a:xfrm rot="17700000">
          <a:off x="4578872" y="893956"/>
          <a:ext cx="1327492" cy="640067"/>
        </a:xfrm>
        <a:prstGeom prst="rect">
          <a:avLst/>
        </a:prstGeom>
        <a:noFill/>
        <a:ln>
          <a:noFill/>
        </a:ln>
        <a:effectLst/>
      </dsp:spPr>
      <dsp:style>
        <a:lnRef idx="0">
          <a:scrgbClr r="0" g="0" b="0"/>
        </a:lnRef>
        <a:fillRef idx="0">
          <a:scrgbClr r="0" g="0" b="0"/>
        </a:fillRef>
        <a:effectRef idx="0">
          <a:scrgbClr r="0" g="0" b="0"/>
        </a:effectRef>
        <a:fontRef idx="minor"/>
      </dsp:style>
    </dsp:sp>
    <dsp:sp modelId="{C2B13EB4-271E-4A88-AAE6-EDD739623505}">
      <dsp:nvSpPr>
        <dsp:cNvPr id="0" name=""/>
        <dsp:cNvSpPr/>
      </dsp:nvSpPr>
      <dsp:spPr>
        <a:xfrm>
          <a:off x="5240346" y="1785104"/>
          <a:ext cx="640770" cy="640770"/>
        </a:xfrm>
        <a:prstGeom prst="ellipse">
          <a:avLst/>
        </a:prstGeom>
        <a:solidFill>
          <a:srgbClr val="3399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B2EA9E-5B6D-4895-854A-46BDCC984DD6}">
      <dsp:nvSpPr>
        <dsp:cNvPr id="0" name=""/>
        <dsp:cNvSpPr/>
      </dsp:nvSpPr>
      <dsp:spPr>
        <a:xfrm>
          <a:off x="4922758" y="1166126"/>
          <a:ext cx="1327492" cy="640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640" bIns="0" numCol="1" spcCol="1270" anchor="ctr" anchorCtr="0">
          <a:noAutofit/>
        </a:bodyPr>
        <a:lstStyle/>
        <a:p>
          <a:pPr lvl="0" algn="ctr" defTabSz="711200">
            <a:lnSpc>
              <a:spcPct val="90000"/>
            </a:lnSpc>
            <a:spcBef>
              <a:spcPct val="0"/>
            </a:spcBef>
            <a:spcAft>
              <a:spcPct val="35000"/>
            </a:spcAft>
          </a:pPr>
          <a:r>
            <a:rPr lang="en-US" sz="1600" b="0" kern="1200" dirty="0" smtClean="0">
              <a:solidFill>
                <a:schemeClr val="tx1"/>
              </a:solidFill>
            </a:rPr>
            <a:t>mental health screening</a:t>
          </a:r>
          <a:endParaRPr lang="en-US" sz="1600" b="0" kern="1200" dirty="0">
            <a:solidFill>
              <a:schemeClr val="tx1"/>
            </a:solidFill>
          </a:endParaRPr>
        </a:p>
      </dsp:txBody>
      <dsp:txXfrm>
        <a:off x="4922758" y="1166126"/>
        <a:ext cx="1327492" cy="640067"/>
      </dsp:txXfrm>
    </dsp:sp>
    <dsp:sp modelId="{75391203-E01D-4363-9ACE-4B687CEFE20E}">
      <dsp:nvSpPr>
        <dsp:cNvPr id="0" name=""/>
        <dsp:cNvSpPr/>
      </dsp:nvSpPr>
      <dsp:spPr>
        <a:xfrm rot="17700000">
          <a:off x="5312530" y="893956"/>
          <a:ext cx="1327492" cy="640067"/>
        </a:xfrm>
        <a:prstGeom prst="rect">
          <a:avLst/>
        </a:prstGeom>
        <a:noFill/>
        <a:ln>
          <a:noFill/>
        </a:ln>
        <a:effectLst/>
      </dsp:spPr>
      <dsp:style>
        <a:lnRef idx="0">
          <a:scrgbClr r="0" g="0" b="0"/>
        </a:lnRef>
        <a:fillRef idx="0">
          <a:scrgbClr r="0" g="0" b="0"/>
        </a:fillRef>
        <a:effectRef idx="0">
          <a:scrgbClr r="0" g="0" b="0"/>
        </a:effectRef>
        <a:fontRef idx="minor"/>
      </dsp:style>
    </dsp:sp>
    <dsp:sp modelId="{73F3D522-3A09-4968-AA13-0C63BF97732E}">
      <dsp:nvSpPr>
        <dsp:cNvPr id="0" name=""/>
        <dsp:cNvSpPr/>
      </dsp:nvSpPr>
      <dsp:spPr>
        <a:xfrm>
          <a:off x="6039794" y="1785104"/>
          <a:ext cx="640770" cy="640770"/>
        </a:xfrm>
        <a:prstGeom prst="ellipse">
          <a:avLst/>
        </a:prstGeom>
        <a:solidFill>
          <a:srgbClr val="99CC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14FEF9-A3DB-4048-8ACE-6BBC083851CF}">
      <dsp:nvSpPr>
        <dsp:cNvPr id="0" name=""/>
        <dsp:cNvSpPr/>
      </dsp:nvSpPr>
      <dsp:spPr>
        <a:xfrm>
          <a:off x="5758387" y="2319176"/>
          <a:ext cx="1240979" cy="825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640" bIns="0" numCol="1" spcCol="1270" anchor="ctr" anchorCtr="0">
          <a:noAutofit/>
        </a:bodyPr>
        <a:lstStyle/>
        <a:p>
          <a:pPr lvl="0" algn="ctr" defTabSz="711200">
            <a:lnSpc>
              <a:spcPct val="90000"/>
            </a:lnSpc>
            <a:spcBef>
              <a:spcPct val="0"/>
            </a:spcBef>
            <a:spcAft>
              <a:spcPct val="35000"/>
            </a:spcAft>
          </a:pPr>
          <a:r>
            <a:rPr lang="en-US" sz="1600" b="0" kern="1200" dirty="0" smtClean="0">
              <a:solidFill>
                <a:schemeClr val="tx1"/>
              </a:solidFill>
            </a:rPr>
            <a:t>school enrollment</a:t>
          </a:r>
          <a:endParaRPr lang="en-US" sz="1600" b="0" kern="1200" dirty="0">
            <a:solidFill>
              <a:schemeClr val="tx1"/>
            </a:solidFill>
          </a:endParaRPr>
        </a:p>
      </dsp:txBody>
      <dsp:txXfrm>
        <a:off x="5758387" y="2319176"/>
        <a:ext cx="1240979" cy="825593"/>
      </dsp:txXfrm>
    </dsp:sp>
    <dsp:sp modelId="{857FF98E-CA74-47A1-8779-3ED1B9C41284}">
      <dsp:nvSpPr>
        <dsp:cNvPr id="0" name=""/>
        <dsp:cNvSpPr/>
      </dsp:nvSpPr>
      <dsp:spPr>
        <a:xfrm rot="17700000">
          <a:off x="6111978" y="893956"/>
          <a:ext cx="1327492" cy="640067"/>
        </a:xfrm>
        <a:prstGeom prst="rect">
          <a:avLst/>
        </a:prstGeom>
        <a:noFill/>
        <a:ln>
          <a:noFill/>
        </a:ln>
        <a:effectLst/>
      </dsp:spPr>
      <dsp:style>
        <a:lnRef idx="0">
          <a:scrgbClr r="0" g="0" b="0"/>
        </a:lnRef>
        <a:fillRef idx="0">
          <a:scrgbClr r="0" g="0" b="0"/>
        </a:fillRef>
        <a:effectRef idx="0">
          <a:scrgbClr r="0" g="0" b="0"/>
        </a:effectRef>
        <a:fontRef idx="minor"/>
      </dsp:style>
    </dsp:sp>
    <dsp:sp modelId="{411D4AA1-E9F4-4331-93EC-9A537F00799A}">
      <dsp:nvSpPr>
        <dsp:cNvPr id="0" name=""/>
        <dsp:cNvSpPr/>
      </dsp:nvSpPr>
      <dsp:spPr>
        <a:xfrm>
          <a:off x="6878092" y="1785104"/>
          <a:ext cx="640770" cy="64077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720EB4-2B6C-4975-9CF6-68C731151D25}">
      <dsp:nvSpPr>
        <dsp:cNvPr id="0" name=""/>
        <dsp:cNvSpPr/>
      </dsp:nvSpPr>
      <dsp:spPr>
        <a:xfrm>
          <a:off x="6675507" y="999223"/>
          <a:ext cx="1189894" cy="935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640" bIns="0" numCol="1" spcCol="1270" anchor="ctr" anchorCtr="0">
          <a:noAutofit/>
        </a:bodyPr>
        <a:lstStyle/>
        <a:p>
          <a:pPr lvl="0" algn="ctr" defTabSz="711200">
            <a:lnSpc>
              <a:spcPct val="90000"/>
            </a:lnSpc>
            <a:spcBef>
              <a:spcPct val="0"/>
            </a:spcBef>
            <a:spcAft>
              <a:spcPct val="35000"/>
            </a:spcAft>
          </a:pPr>
          <a:r>
            <a:rPr lang="en-US" sz="1600" b="0" kern="1200" dirty="0" smtClean="0">
              <a:solidFill>
                <a:schemeClr val="tx1"/>
              </a:solidFill>
            </a:rPr>
            <a:t>status at/after emancipation</a:t>
          </a:r>
          <a:endParaRPr lang="en-US" sz="1600" b="0" kern="1200" dirty="0">
            <a:solidFill>
              <a:schemeClr val="tx1"/>
            </a:solidFill>
          </a:endParaRPr>
        </a:p>
      </dsp:txBody>
      <dsp:txXfrm>
        <a:off x="6675507" y="999223"/>
        <a:ext cx="1189894" cy="935146"/>
      </dsp:txXfrm>
    </dsp:sp>
    <dsp:sp modelId="{50E7507E-D34C-4841-966F-DCDCC20ADDFA}">
      <dsp:nvSpPr>
        <dsp:cNvPr id="0" name=""/>
        <dsp:cNvSpPr/>
      </dsp:nvSpPr>
      <dsp:spPr>
        <a:xfrm rot="17700000">
          <a:off x="6950276" y="893956"/>
          <a:ext cx="1327492" cy="640067"/>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9/3/layout/PhasedProcess">
  <dgm:title val=""/>
  <dgm:desc val=""/>
  <dgm:catLst>
    <dgm:cat type="process" pri="12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clrData>
  <dgm:layoutNode name="Name0">
    <dgm:varLst>
      <dgm:chMax val="3"/>
      <dgm:chPref val="3"/>
      <dgm:bulletEnabled val="1"/>
      <dgm:dir/>
      <dgm:animLvl val="lvl"/>
    </dgm:varLst>
    <dgm:shape xmlns:r="http://schemas.openxmlformats.org/officeDocument/2006/relationships" r:blip="">
      <dgm:adjLst/>
    </dgm:shape>
    <dgm:choose name="Name1">
      <dgm:if name="Name2" axis="ch" ptType="node" func="cnt" op="gte" val="3">
        <dgm:alg type="composite">
          <dgm:param type="ar" val="2.8316"/>
        </dgm:alg>
        <dgm:choose name="Name3">
          <dgm:if name="Name4"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567"/>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rightChild" refType="w" fact="0.713"/>
              <dgm:constr type="t" for="ch" forName="rightChild" refType="h" fact="0.1934"/>
              <dgm:constr type="w" for="ch" forName="rightChild" refType="w" fact="0.193"/>
              <dgm:constr type="h" for="ch" forName="rightChild" refType="h" fact="0.5464"/>
              <dgm:constr type="l" for="ch" forName="parentText1" refType="w" fact="0.0621"/>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6845"/>
              <dgm:constr type="t" for="ch" forName="parentText3" refType="h" fact="0.8128"/>
              <dgm:constr type="w" for="ch" forName="parentText3" refType="w" fact="0.2509"/>
              <dgm:constr type="h" for="ch" forName="parentText3" refType="h" fact="0.1872"/>
            </dgm:constrLst>
          </dgm:if>
          <dgm:else name="Name5">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72"/>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rightChild" refType="w" fact="0.09"/>
              <dgm:constr type="t" for="ch" forName="rightChild" refType="h" fact="0.1934"/>
              <dgm:constr type="w" for="ch" forName="rightChild" refType="w" fact="0.193"/>
              <dgm:constr type="h" for="ch" forName="rightChild" refType="h" fact="0.5464"/>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parentText1" refType="w" fact="0.7"/>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062"/>
              <dgm:constr type="t" for="ch" forName="parentText3" refType="h" fact="0.8128"/>
              <dgm:constr type="w" for="ch" forName="parentText3" refType="w" fact="0.2509"/>
              <dgm:constr type="h" for="ch" forName="parentText3" refType="h" fact="0.1872"/>
            </dgm:constrLst>
          </dgm:else>
        </dgm:choose>
      </dgm:if>
      <dgm:if name="Name6" axis="ch" ptType="node" func="cnt" op="gte" val="2">
        <dgm:alg type="composite">
          <dgm:param type="ar" val="1.8986"/>
        </dgm:alg>
        <dgm:choose name="Name7">
          <dgm:if name="Name8"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941"/>
              <dgm:constr type="t" for="ch" forName="leftComposite" refType="h" fact="0.1159"/>
              <dgm:constr type="w" for="ch" forName="leftComposite" refType="w" fact="0.3469"/>
              <dgm:constr type="h" for="ch" forName="leftComposite" refType="h" fact="0.6953"/>
              <dgm:constr type="l" for="ch" forName="middleComposite" refType="w" fact="0.5782"/>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1" refType="w" fact="0.0926"/>
              <dgm:constr type="t" for="ch" forName="parentText1" refType="h" fact="0.8128"/>
              <dgm:constr type="w" for="ch" forName="parentText1" refType="w" fact="0.3742"/>
              <dgm:constr type="h" for="ch" forName="parentText1" refType="h" fact="0.1872"/>
              <dgm:constr type="l" for="ch" forName="parentText2" refType="w" fact="0.5655"/>
              <dgm:constr type="t" for="ch" forName="parentText2" refType="h" fact="0.8128"/>
              <dgm:constr type="w" for="ch" forName="parentText2" refType="w" fact="0.3742"/>
              <dgm:constr type="h" for="ch" forName="parentText2" refType="h" fact="0.1872"/>
            </dgm:constrLst>
          </dgm:if>
          <dgm:else name="Name9">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592"/>
              <dgm:constr type="t" for="ch" forName="leftComposite" refType="h" fact="0.1159"/>
              <dgm:constr type="w" for="ch" forName="leftComposite" refType="w" fact="0.3469"/>
              <dgm:constr type="h" for="ch" forName="leftComposite" refType="h" fact="0.6953"/>
              <dgm:constr type="l" for="ch" forName="middleComposite" refType="w" fact="0.0941"/>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2" refType="w" fact="0.0926"/>
              <dgm:constr type="t" for="ch" forName="parentText2" refType="h" fact="0.8128"/>
              <dgm:constr type="w" for="ch" forName="parentText2" refType="w" fact="0.3742"/>
              <dgm:constr type="h" for="ch" forName="parentText2" refType="h" fact="0.1872"/>
              <dgm:constr type="l" for="ch" forName="parentText1" refType="w" fact="0.5655"/>
              <dgm:constr type="t" for="ch" forName="parentText1" refType="h" fact="0.8128"/>
              <dgm:constr type="w" for="ch" forName="parentText1" refType="w" fact="0.3742"/>
              <dgm:constr type="h" for="ch" forName="parentText1" refType="h" fact="0.1872"/>
            </dgm:constrLst>
          </dgm:else>
        </dgm:choose>
      </dgm:if>
      <dgm:else name="Name10">
        <dgm:alg type="composite">
          <dgm:param type="ar" val="0.8036"/>
        </dgm:alg>
        <dgm:constrLst>
          <dgm:constr type="primFontSz" for="des" forName="parentText1" val="65"/>
          <dgm:constr type="primFontSz" for="des" forName="childText1_1" val="65"/>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l" for="ch" forName="leftComposite" refType="w" fact="0"/>
          <dgm:constr type="t" for="ch" forName="leftComposite" refType="h" fact="0.1159"/>
          <dgm:constr type="w" for="ch" forName="leftComposite" refType="w"/>
          <dgm:constr type="h" for="ch" forName="leftComposite" refType="h" fact="0.6953"/>
          <dgm:constr type="l" for="ch" forName="parentText1" refType="w" fact="0"/>
          <dgm:constr type="t" for="ch" forName="parentText1" refType="h" fact="0.8128"/>
          <dgm:constr type="w" for="ch" forName="parentText1" refType="w"/>
          <dgm:constr type="h" for="ch" forName="parentText1" refType="h" fact="0.1872"/>
        </dgm:constrLst>
      </dgm:else>
    </dgm:choose>
    <dgm:choose name="Name11">
      <dgm:if name="Name12" axis="ch" ptType="node" func="cnt" op="gte" val="1">
        <dgm:choose name="Name13">
          <dgm:if name="Name14" axis="ch" ptType="node" func="cnt" op="gte" val="2">
            <dgm:layoutNode name="arc1">
              <dgm:alg type="sp"/>
              <dgm:shape xmlns:r="http://schemas.openxmlformats.org/officeDocument/2006/relationships" rot="90" type="blockArc" r:blip="">
                <dgm:adjLst>
                  <dgm:adj idx="1" val="-135"/>
                  <dgm:adj idx="2" val="-45"/>
                  <dgm:adj idx="3" val="0.0496"/>
                </dgm:adjLst>
              </dgm:shape>
              <dgm:presOf/>
            </dgm:layoutNode>
            <dgm:layoutNode name="arc3">
              <dgm:alg type="sp"/>
              <dgm:shape xmlns:r="http://schemas.openxmlformats.org/officeDocument/2006/relationships" rot="270" type="blockArc" r:blip="">
                <dgm:adjLst>
                  <dgm:adj idx="1" val="-135"/>
                  <dgm:adj idx="2" val="-45"/>
                  <dgm:adj idx="3" val="0.0496"/>
                </dgm:adjLst>
              </dgm:shape>
              <dgm:presOf/>
            </dgm:layoutNode>
            <dgm:layoutNode name="parentText2" styleLbl="revTx">
              <dgm:varLst>
                <dgm:chMax val="4"/>
                <dgm:chPref val="3"/>
                <dgm:bulletEnabled val="1"/>
              </dgm:varLst>
              <dgm:alg type="tx"/>
              <dgm:shape xmlns:r="http://schemas.openxmlformats.org/officeDocument/2006/relationships" type="rect" r:blip="">
                <dgm:adjLst/>
              </dgm:shap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5"/>
        </dgm:choose>
        <dgm:choose name="Name16">
          <dgm:if name="Name17" axis="ch" ptType="node" func="cnt" op="gte" val="3">
            <dgm:layoutNode name="arc2">
              <dgm:alg type="sp"/>
              <dgm:shape xmlns:r="http://schemas.openxmlformats.org/officeDocument/2006/relationships" rot="90" type="blockArc" r:blip="">
                <dgm:adjLst>
                  <dgm:adj idx="1" val="-135"/>
                  <dgm:adj idx="2" val="-45"/>
                  <dgm:adj idx="3" val="0.0496"/>
                </dgm:adjLst>
              </dgm:shape>
              <dgm:presOf/>
            </dgm:layoutNode>
            <dgm:layoutNode name="arc4">
              <dgm:alg type="sp"/>
              <dgm:shape xmlns:r="http://schemas.openxmlformats.org/officeDocument/2006/relationships" rot="270" type="blockArc" r:blip="">
                <dgm:adjLst>
                  <dgm:adj idx="1" val="-135"/>
                  <dgm:adj idx="2" val="-45"/>
                  <dgm:adj idx="3" val="0.0496"/>
                </dgm:adjLst>
              </dgm:shape>
              <dgm:presOf/>
            </dgm:layoutNode>
            <dgm:layoutNode name="parentText3" styleLbl="revTx">
              <dgm:varLst>
                <dgm:chMax val="1"/>
                <dgm:chPref val="1"/>
                <dgm:bulletEnabled val="1"/>
              </dgm:varLst>
              <dgm:alg type="tx"/>
              <dgm:shape xmlns:r="http://schemas.openxmlformats.org/officeDocument/2006/relationships" type="rect" r:blip="">
                <dgm:adjLst/>
              </dgm:shape>
              <dgm:presOf axis="ch 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8"/>
        </dgm:choose>
      </dgm:if>
      <dgm:else name="Name19"/>
    </dgm:choose>
    <dgm:layoutNode name="middleComposite">
      <dgm:choose name="Name20">
        <dgm:if name="Name21" axis="ch ch" ptType="node node" st="2 1" cnt="1 0" func="cnt" op="lte" val="1">
          <dgm:alg type="composite">
            <dgm:param type="ar" val="1"/>
          </dgm:alg>
        </dgm:if>
        <dgm:if name="Name22" axis="ch ch" ptType="node node" st="2 1" cnt="1 0" func="cnt" op="equ" val="2">
          <dgm:alg type="composite">
            <dgm:param type="ar" val="1.792"/>
          </dgm:alg>
        </dgm:if>
        <dgm:if name="Name23" axis="ch ch" ptType="node node" st="2 1" cnt="1 0" func="cnt" op="equ" val="3">
          <dgm:alg type="composite">
            <dgm:param type="ar" val="1"/>
          </dgm:alg>
        </dgm:if>
        <dgm:else name="Name24">
          <dgm:alg type="composite">
            <dgm:param type="ar" val="1"/>
          </dgm:alg>
        </dgm:else>
      </dgm:choose>
      <dgm:shape xmlns:r="http://schemas.openxmlformats.org/officeDocument/2006/relationships" r:blip="">
        <dgm:adjLst/>
      </dgm:shape>
      <dgm:presOf/>
      <dgm:choose name="Name25">
        <dgm:if name="Name26" axis="ch ch" ptType="node node" st="2 1" cnt="1 0" func="cnt" op="lte" val="1">
          <dgm:constrLst>
            <dgm:constr type="ctrX" for="ch" forName="circ1" refType="w" fact="0.5"/>
            <dgm:constr type="ctrY" for="ch" forName="circ1" refType="h" fact="0.5"/>
            <dgm:constr type="w" for="ch" forName="circ1" refType="w"/>
            <dgm:constr type="h" for="ch" forName="circ1" refType="h"/>
            <dgm:constr type="l" for="ch" forName="circ1Tx" refType="w" fact="0.2"/>
            <dgm:constr type="t" for="ch" forName="circ1Tx" refType="h" fact="0.1"/>
            <dgm:constr type="w" for="ch" forName="circ1Tx" refType="w" fact="0.6"/>
            <dgm:constr type="h" for="ch" forName="circ1Tx" refType="h" fact="0.8"/>
          </dgm:constrLst>
        </dgm:if>
        <dgm:if name="Name27" axis="ch ch" ptType="node node" st="2 1" cnt="1 0"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Lst>
        </dgm:if>
        <dgm:if name="Name28" axis="ch ch" ptType="node node" st="2 1" cnt="1 0"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Lst>
        </dgm:if>
        <dgm:else name="Name29">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Lst>
        </dgm:else>
      </dgm:choose>
      <dgm:ruleLst/>
      <dgm:forEach name="Name30" axis="ch ch" ptType="node node" st="2 1" cnt="1 1">
        <dgm:layoutNode name="circ1" styleLbl="vennNode1">
          <dgm:alg type="sp"/>
          <dgm:shape xmlns:r="http://schemas.openxmlformats.org/officeDocument/2006/relationships" type="ellipse" r:blip="">
            <dgm:adjLst/>
          </dgm:shape>
          <dgm:presOf axis="desOrSelf" ptType="node"/>
          <dgm:constrLst/>
          <dgm:ruleLst/>
        </dgm:layoutNode>
        <dgm:layoutNode name="circ1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1" axis="ch ch" ptType="node node" st="2 2" cnt="1 1">
        <dgm:layoutNode name="circ2" styleLbl="vennNode1">
          <dgm:alg type="sp"/>
          <dgm:shape xmlns:r="http://schemas.openxmlformats.org/officeDocument/2006/relationships" type="ellipse" r:blip="">
            <dgm:adjLst/>
          </dgm:shape>
          <dgm:presOf axis="desOrSelf" ptType="node"/>
          <dgm:constrLst/>
          <dgm:ruleLst/>
        </dgm:layoutNode>
        <dgm:layoutNode name="circ2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2" axis="ch ch" ptType="node node" st="2 3" cnt="1 1">
        <dgm:layoutNode name="circ3" styleLbl="vennNode1">
          <dgm:alg type="sp"/>
          <dgm:shape xmlns:r="http://schemas.openxmlformats.org/officeDocument/2006/relationships" type="ellipse" r:blip="">
            <dgm:adjLst/>
          </dgm:shape>
          <dgm:presOf axis="desOrSelf" ptType="node"/>
          <dgm:constrLst/>
          <dgm:ruleLst/>
        </dgm:layoutNode>
        <dgm:layoutNode name="circ3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3" axis="ch ch" ptType="node node" st="2 4" cnt="1 1">
        <dgm:layoutNode name="circ4" styleLbl="vennNode1">
          <dgm:alg type="sp"/>
          <dgm:shape xmlns:r="http://schemas.openxmlformats.org/officeDocument/2006/relationships" type="ellipse" r:blip="">
            <dgm:adjLst/>
          </dgm:shape>
          <dgm:presOf axis="desOrSelf" ptType="nod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layoutNode>
    <dgm:layoutNode name="leftComposite">
      <dgm:choose name="Name34">
        <dgm:if name="Name35" axis="ch ch" ptType="node node" st="1 1" cnt="1 0" func="cnt" op="lte" val="1">
          <dgm:alg type="composite">
            <dgm:param type="ar" val="1.3085"/>
          </dgm:alg>
          <dgm:constrLst>
            <dgm:constr type="l" for="ch" forName="childText1_1" refType="w" fact="0.2124"/>
            <dgm:constr type="t" for="ch" forName="childText1_1" refType="h" fact="0"/>
            <dgm:constr type="w" for="ch" forName="childText1_1" refType="w" fact="0.5759"/>
            <dgm:constr type="h" for="ch" forName="childText1_1" refType="h" fact="0.7535"/>
            <dgm:constr type="l" for="ch" forName="ellipse1" refType="w" fact="0"/>
            <dgm:constr type="t" for="ch" forName="ellipse1" refType="h" fact="0.63"/>
            <dgm:constr type="w" for="ch" forName="ellipse1" refType="w" fact="0.2828"/>
            <dgm:constr type="h" for="ch" forName="ellipse1" refType="h" fact="0.37"/>
            <dgm:constr type="l" for="ch" forName="ellipse2" refType="w" fact="0.82"/>
            <dgm:constr type="t" for="ch" forName="ellipse2" refType="h" fact="0.17"/>
            <dgm:constr type="w" for="ch" forName="ellipse2" refType="w" fact="0.1645"/>
            <dgm:constr type="h" for="ch" forName="ellipse2" refType="h" fact="0.2153"/>
          </dgm:constrLst>
        </dgm:if>
        <dgm:if name="Name36" axis="ch ch" ptType="node node" st="1 1" cnt="1 0" func="cnt" op="equ" val="2">
          <dgm:alg type="composite">
            <dgm:param type="ar" val="0.8917"/>
          </dgm:alg>
          <dgm:constrLst>
            <dgm:constr type="l" for="ch" forName="childText1_1" refType="w" fact="0.1864"/>
            <dgm:constr type="t" for="ch" forName="childText1_1" refType="h" fact="0"/>
            <dgm:constr type="w" for="ch" forName="childText1_1" refType="w" fact="0.5055"/>
            <dgm:constr type="h" for="ch" forName="childText1_1" refType="h" fact="0.4507"/>
            <dgm:constr type="l" for="ch" forName="childText1_2" refType="w" fact="0.4945"/>
            <dgm:constr type="t" for="ch" forName="childText1_2" refType="h" fact="0.3929"/>
            <dgm:constr type="w" for="ch" forName="childText1_2" refType="w" fact="0.5055"/>
            <dgm:constr type="h" for="ch" forName="childText1_2" refType="h" fact="0.4507"/>
            <dgm:constr type="l" for="ch" forName="ellipse1" refType="w" fact="0"/>
            <dgm:constr type="t" for="ch" forName="ellipse1" refType="h" fact="0.3768"/>
            <dgm:constr type="w" for="ch" forName="ellipse1" refType="w" fact="0.2482"/>
            <dgm:constr type="h" for="ch" forName="ellipse1" refType="h" fact="0.2213"/>
            <dgm:constr type="l" for="ch" forName="ellipse3" refType="w" fact="0.5474"/>
            <dgm:constr type="t" for="ch" forName="ellipse3" refType="h" fact="0.8712"/>
            <dgm:constr type="w" for="ch" forName="ellipse3" refType="w" fact="0.1444"/>
            <dgm:constr type="h" for="ch" forName="ellipse3" refType="h" fact="0.1288"/>
            <dgm:constr type="l" for="ch" forName="ellipse2" refType="w" fact="0.7333"/>
            <dgm:constr type="t" for="ch" forName="ellipse2" refType="h" fact="0.0887"/>
            <dgm:constr type="w" for="ch" forName="ellipse2" refType="w" fact="0.1444"/>
            <dgm:constr type="h" for="ch" forName="ellipse2" refType="h" fact="0.1288"/>
          </dgm:constrLst>
        </dgm:if>
        <dgm:if name="Name37" axis="ch ch" ptType="node node" st="1 1" cnt="1 0" func="cnt" op="equ" val="3">
          <dgm:alg type="composite">
            <dgm:param type="ar" val="1.0811"/>
          </dgm:alg>
          <dgm:constrLst>
            <dgm:constr type="l" for="ch" forName="childText1_3" refType="w" fact="0.1649"/>
            <dgm:constr type="t" for="ch" forName="childText1_3" refType="h" fact="0.5389"/>
            <dgm:constr type="w" for="ch" forName="childText1_3" refType="w" fact="0.4265"/>
            <dgm:constr type="h" for="ch" forName="childText1_3" refType="h" fact="0.4611"/>
            <dgm:constr type="l" for="ch" forName="childText1_1" refType="w" fact="0.1573"/>
            <dgm:constr type="t" for="ch" forName="childText1_1" refType="h" fact="0"/>
            <dgm:constr type="w" for="ch" forName="childText1_1" refType="w" fact="0.4265"/>
            <dgm:constr type="h" for="ch" forName="childText1_1" refType="h" fact="0.4611"/>
            <dgm:constr type="l" for="ch" forName="childText1_2" refType="w" fact="0.5735"/>
            <dgm:constr type="t" for="ch" forName="childText1_2" refType="h" fact="0.2754"/>
            <dgm:constr type="w" for="ch" forName="childText1_2" refType="w" fact="0.4265"/>
            <dgm:constr type="h" for="ch" forName="childText1_2" refType="h" fact="0.4611"/>
            <dgm:constr type="l" for="ch" forName="ellipse1" refType="w" fact="0"/>
            <dgm:constr type="t" for="ch" forName="ellipse1" refType="h" fact="0.3855"/>
            <dgm:constr type="w" for="ch" forName="ellipse1" refType="w" fact="0.2095"/>
            <dgm:constr type="h" for="ch" forName="ellipse1" refType="h" fact="0.2264"/>
            <dgm:constr type="l" for="ch" forName="ellipse3" refType="w" fact="0.6181"/>
            <dgm:constr type="t" for="ch" forName="ellipse3" refType="h" fact="0.7647"/>
            <dgm:constr type="w" for="ch" forName="ellipse3" refType="w" fact="0.1219"/>
            <dgm:constr type="h" for="ch" forName="ellipse3" refType="h" fact="0.1317"/>
            <dgm:constr type="l" for="ch" forName="ellipse2" refType="w" fact="0.6188"/>
            <dgm:constr type="t" for="ch" forName="ellipse2" refType="h" fact="0.0907"/>
            <dgm:constr type="w" for="ch" forName="ellipse2" refType="w" fact="0.1219"/>
            <dgm:constr type="h" for="ch" forName="ellipse2" refType="h" fact="0.1317"/>
          </dgm:constrLst>
        </dgm:if>
        <dgm:else name="Name38">
          <dgm:alg type="composite">
            <dgm:param type="ar" val="0.9472"/>
          </dgm:alg>
          <dgm:constrLst>
            <dgm:constr type="l" for="ch" forName="childText1_3" refType="w" fact="0"/>
            <dgm:constr type="t" for="ch" forName="childText1_3" refType="h" fact="0.6035"/>
            <dgm:constr type="w" for="ch" forName="childText1_3" refType="w" fact="0.4186"/>
            <dgm:constr type="h" for="ch" forName="childText1_3" refType="h" fact="0.3965"/>
            <dgm:constr type="l" for="ch" forName="childText1_1" refType="w" fact="0.0981"/>
            <dgm:constr type="t" for="ch" forName="childText1_1" refType="h" fact="0"/>
            <dgm:constr type="w" for="ch" forName="childText1_1" refType="w" fact="0.4186"/>
            <dgm:constr type="h" for="ch" forName="childText1_1" refType="h" fact="0.3965"/>
            <dgm:constr type="l" for="ch" forName="childText1_2" refType="w" fact="0.5385"/>
            <dgm:constr type="t" for="ch" forName="childText1_2" refType="h" fact="0.1304"/>
            <dgm:constr type="w" for="ch" forName="childText1_2" refType="w" fact="0.4186"/>
            <dgm:constr type="h" for="ch" forName="childText1_2" refType="h" fact="0.3965"/>
            <dgm:constr type="l" for="ch" forName="ellipse4" refType="w" fact="0.3222"/>
            <dgm:constr type="t" for="ch" forName="ellipse4" refType="h" fact="0.4232"/>
            <dgm:constr type="w" for="ch" forName="ellipse4" refType="w" fact="0.2056"/>
            <dgm:constr type="h" for="ch" forName="ellipse4" refType="h" fact="0.1947"/>
            <dgm:constr type="l" for="ch" forName="ellipse1" refType="w" fact="0.1489"/>
            <dgm:constr type="t" for="ch" forName="ellipse1" refType="h" fact="0.4502"/>
            <dgm:constr type="w" for="ch" forName="ellipse1" refType="w" fact="0.1196"/>
            <dgm:constr type="h" for="ch" forName="ellipse1" refType="h" fact="0.1133"/>
            <dgm:constr type="l" for="ch" forName="ellipse2" refType="w" fact="0.5384"/>
            <dgm:constr type="t" for="ch" forName="ellipse2" refType="h" fact="0.0124"/>
            <dgm:constr type="w" for="ch" forName="ellipse2" refType="w" fact="0.1196"/>
            <dgm:constr type="h" for="ch" forName="ellipse2" refType="h" fact="0.1133"/>
            <dgm:constr type="l" for="ch" forName="childText1_4" refType="w" fact="0.4625"/>
            <dgm:constr type="t" for="ch" forName="childText1_4" refType="h" fact="0.5719"/>
            <dgm:constr type="w" for="ch" forName="childText1_4" refType="w" fact="0.4186"/>
            <dgm:constr type="h" for="ch" forName="childText1_4" refType="h" fact="0.3965"/>
            <dgm:constr type="l" for="ch" forName="ellipse3" refType="w" fact="0.8804"/>
            <dgm:constr type="t" for="ch" forName="ellipse3" refType="h" fact="0.5329"/>
            <dgm:constr type="w" for="ch" forName="ellipse3" refType="w" fact="0.1196"/>
            <dgm:constr type="h" for="ch" forName="ellipse3" refType="h" fact="0.1133"/>
            <dgm:constr type="l" for="ch" forName="ellipse5" refType="w" fact="0.0146"/>
            <dgm:constr type="t" for="ch" forName="ellipse5" refType="h" fact="0.5228"/>
            <dgm:constr type="w" for="ch" forName="ellipse5" refType="w" fact="0.0899"/>
            <dgm:constr type="h" for="ch" forName="ellipse5" refType="h" fact="0.0851"/>
          </dgm:constrLst>
        </dgm:else>
      </dgm:choose>
      <dgm:forEach name="Name39" axis="ch ch" ptType="node node" st="1 1" cnt="1 1">
        <dgm:layoutNode name="childText1_1"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1" styleLbl="vennNode1">
          <dgm:alg type="sp"/>
          <dgm:shape xmlns:r="http://schemas.openxmlformats.org/officeDocument/2006/relationships" type="ellipse" r:blip="">
            <dgm:adjLst/>
          </dgm:shape>
          <dgm:presOf/>
        </dgm:layoutNode>
        <dgm:layoutNode name="ellipse2" styleLbl="vennNode1">
          <dgm:alg type="sp"/>
          <dgm:shape xmlns:r="http://schemas.openxmlformats.org/officeDocument/2006/relationships" type="ellipse" r:blip="">
            <dgm:adjLst/>
          </dgm:shape>
          <dgm:presOf/>
        </dgm:layoutNode>
      </dgm:forEach>
      <dgm:forEach name="Name40" axis="ch ch" ptType="node node" st="1 2" cnt="1 1">
        <dgm:layoutNode name="childText1_2"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3" styleLbl="vennNode1">
          <dgm:alg type="sp"/>
          <dgm:shape xmlns:r="http://schemas.openxmlformats.org/officeDocument/2006/relationships" type="ellipse" r:blip="">
            <dgm:adjLst/>
          </dgm:shape>
          <dgm:presOf/>
        </dgm:layoutNode>
      </dgm:forEach>
      <dgm:forEach name="Name41" axis="ch ch" ptType="node node" st="1 3" cnt="1 1">
        <dgm:layoutNode name="childText1_3"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forEach name="Name42" axis="ch ch" ptType="node node" st="1 4" cnt="1 1">
        <dgm:layoutNode name="childText1_4"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4" styleLbl="vennNode1">
          <dgm:alg type="sp"/>
          <dgm:shape xmlns:r="http://schemas.openxmlformats.org/officeDocument/2006/relationships" type="ellipse" r:blip="">
            <dgm:adjLst/>
          </dgm:shape>
          <dgm:presOf/>
        </dgm:layoutNode>
        <dgm:layoutNode name="ellipse5" styleLbl="vennNode1">
          <dgm:alg type="sp"/>
          <dgm:shape xmlns:r="http://schemas.openxmlformats.org/officeDocument/2006/relationships" type="ellipse" r:blip="">
            <dgm:adjLst/>
          </dgm:shape>
          <dgm:presOf/>
        </dgm:layoutNode>
      </dgm:forEach>
    </dgm:layoutNode>
    <dgm:choose name="Name43">
      <dgm:if name="Name44" axis="ch ch" ptType="node node" st="3 1" cnt="1 0" func="cnt" op="gte" val="1">
        <dgm:layoutNode name="rightChild">
          <dgm:varLst>
            <dgm:chMax val="0"/>
            <dgm:chPref val="0"/>
          </dgm:varLst>
          <dgm:alg type="tx"/>
          <dgm:shape xmlns:r="http://schemas.openxmlformats.org/officeDocument/2006/relationships" type="ellipse" r:blip="">
            <dgm:adjLst/>
          </dgm:shape>
          <dgm:presOf axis="ch des"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5"/>
    </dgm:choose>
    <dgm:layoutNode name="parentText1" styleLbl="revTx">
      <dgm:varLst>
        <dgm:chMax val="4"/>
        <dgm:chPref val="3"/>
        <dgm:bulletEnabled val="1"/>
      </dgm:varLst>
      <dgm:alg type="tx"/>
      <dgm:shape xmlns:r="http://schemas.openxmlformats.org/officeDocument/2006/relationships" type="rect" r:blip="">
        <dgm:adjLst/>
      </dgm:shap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Def>
</file>

<file path=ppt/diagrams/layout12.xml><?xml version="1.0" encoding="utf-8"?>
<dgm:layoutDef xmlns:dgm="http://schemas.openxmlformats.org/drawingml/2006/diagram" xmlns:a="http://schemas.openxmlformats.org/drawingml/2006/main" uniqueId="urn:microsoft.com/office/officeart/2009/3/layout/PhasedProcess">
  <dgm:title val=""/>
  <dgm:desc val=""/>
  <dgm:catLst>
    <dgm:cat type="process" pri="12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clrData>
  <dgm:layoutNode name="Name0">
    <dgm:varLst>
      <dgm:chMax val="3"/>
      <dgm:chPref val="3"/>
      <dgm:bulletEnabled val="1"/>
      <dgm:dir/>
      <dgm:animLvl val="lvl"/>
    </dgm:varLst>
    <dgm:shape xmlns:r="http://schemas.openxmlformats.org/officeDocument/2006/relationships" r:blip="">
      <dgm:adjLst/>
    </dgm:shape>
    <dgm:choose name="Name1">
      <dgm:if name="Name2" axis="ch" ptType="node" func="cnt" op="gte" val="3">
        <dgm:alg type="composite">
          <dgm:param type="ar" val="2.8316"/>
        </dgm:alg>
        <dgm:choose name="Name3">
          <dgm:if name="Name4"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567"/>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rightChild" refType="w" fact="0.713"/>
              <dgm:constr type="t" for="ch" forName="rightChild" refType="h" fact="0.1934"/>
              <dgm:constr type="w" for="ch" forName="rightChild" refType="w" fact="0.193"/>
              <dgm:constr type="h" for="ch" forName="rightChild" refType="h" fact="0.5464"/>
              <dgm:constr type="l" for="ch" forName="parentText1" refType="w" fact="0.0621"/>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6845"/>
              <dgm:constr type="t" for="ch" forName="parentText3" refType="h" fact="0.8128"/>
              <dgm:constr type="w" for="ch" forName="parentText3" refType="w" fact="0.2509"/>
              <dgm:constr type="h" for="ch" forName="parentText3" refType="h" fact="0.1872"/>
            </dgm:constrLst>
          </dgm:if>
          <dgm:else name="Name5">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72"/>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rightChild" refType="w" fact="0.09"/>
              <dgm:constr type="t" for="ch" forName="rightChild" refType="h" fact="0.1934"/>
              <dgm:constr type="w" for="ch" forName="rightChild" refType="w" fact="0.193"/>
              <dgm:constr type="h" for="ch" forName="rightChild" refType="h" fact="0.5464"/>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parentText1" refType="w" fact="0.7"/>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062"/>
              <dgm:constr type="t" for="ch" forName="parentText3" refType="h" fact="0.8128"/>
              <dgm:constr type="w" for="ch" forName="parentText3" refType="w" fact="0.2509"/>
              <dgm:constr type="h" for="ch" forName="parentText3" refType="h" fact="0.1872"/>
            </dgm:constrLst>
          </dgm:else>
        </dgm:choose>
      </dgm:if>
      <dgm:if name="Name6" axis="ch" ptType="node" func="cnt" op="gte" val="2">
        <dgm:alg type="composite">
          <dgm:param type="ar" val="1.8986"/>
        </dgm:alg>
        <dgm:choose name="Name7">
          <dgm:if name="Name8"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941"/>
              <dgm:constr type="t" for="ch" forName="leftComposite" refType="h" fact="0.1159"/>
              <dgm:constr type="w" for="ch" forName="leftComposite" refType="w" fact="0.3469"/>
              <dgm:constr type="h" for="ch" forName="leftComposite" refType="h" fact="0.6953"/>
              <dgm:constr type="l" for="ch" forName="middleComposite" refType="w" fact="0.5782"/>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1" refType="w" fact="0.0926"/>
              <dgm:constr type="t" for="ch" forName="parentText1" refType="h" fact="0.8128"/>
              <dgm:constr type="w" for="ch" forName="parentText1" refType="w" fact="0.3742"/>
              <dgm:constr type="h" for="ch" forName="parentText1" refType="h" fact="0.1872"/>
              <dgm:constr type="l" for="ch" forName="parentText2" refType="w" fact="0.5655"/>
              <dgm:constr type="t" for="ch" forName="parentText2" refType="h" fact="0.8128"/>
              <dgm:constr type="w" for="ch" forName="parentText2" refType="w" fact="0.3742"/>
              <dgm:constr type="h" for="ch" forName="parentText2" refType="h" fact="0.1872"/>
            </dgm:constrLst>
          </dgm:if>
          <dgm:else name="Name9">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592"/>
              <dgm:constr type="t" for="ch" forName="leftComposite" refType="h" fact="0.1159"/>
              <dgm:constr type="w" for="ch" forName="leftComposite" refType="w" fact="0.3469"/>
              <dgm:constr type="h" for="ch" forName="leftComposite" refType="h" fact="0.6953"/>
              <dgm:constr type="l" for="ch" forName="middleComposite" refType="w" fact="0.0941"/>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2" refType="w" fact="0.0926"/>
              <dgm:constr type="t" for="ch" forName="parentText2" refType="h" fact="0.8128"/>
              <dgm:constr type="w" for="ch" forName="parentText2" refType="w" fact="0.3742"/>
              <dgm:constr type="h" for="ch" forName="parentText2" refType="h" fact="0.1872"/>
              <dgm:constr type="l" for="ch" forName="parentText1" refType="w" fact="0.5655"/>
              <dgm:constr type="t" for="ch" forName="parentText1" refType="h" fact="0.8128"/>
              <dgm:constr type="w" for="ch" forName="parentText1" refType="w" fact="0.3742"/>
              <dgm:constr type="h" for="ch" forName="parentText1" refType="h" fact="0.1872"/>
            </dgm:constrLst>
          </dgm:else>
        </dgm:choose>
      </dgm:if>
      <dgm:else name="Name10">
        <dgm:alg type="composite">
          <dgm:param type="ar" val="0.8036"/>
        </dgm:alg>
        <dgm:constrLst>
          <dgm:constr type="primFontSz" for="des" forName="parentText1" val="65"/>
          <dgm:constr type="primFontSz" for="des" forName="childText1_1" val="65"/>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l" for="ch" forName="leftComposite" refType="w" fact="0"/>
          <dgm:constr type="t" for="ch" forName="leftComposite" refType="h" fact="0.1159"/>
          <dgm:constr type="w" for="ch" forName="leftComposite" refType="w"/>
          <dgm:constr type="h" for="ch" forName="leftComposite" refType="h" fact="0.6953"/>
          <dgm:constr type="l" for="ch" forName="parentText1" refType="w" fact="0"/>
          <dgm:constr type="t" for="ch" forName="parentText1" refType="h" fact="0.8128"/>
          <dgm:constr type="w" for="ch" forName="parentText1" refType="w"/>
          <dgm:constr type="h" for="ch" forName="parentText1" refType="h" fact="0.1872"/>
        </dgm:constrLst>
      </dgm:else>
    </dgm:choose>
    <dgm:choose name="Name11">
      <dgm:if name="Name12" axis="ch" ptType="node" func="cnt" op="gte" val="1">
        <dgm:choose name="Name13">
          <dgm:if name="Name14" axis="ch" ptType="node" func="cnt" op="gte" val="2">
            <dgm:layoutNode name="arc1">
              <dgm:alg type="sp"/>
              <dgm:shape xmlns:r="http://schemas.openxmlformats.org/officeDocument/2006/relationships" rot="90" type="blockArc" r:blip="">
                <dgm:adjLst>
                  <dgm:adj idx="1" val="-135"/>
                  <dgm:adj idx="2" val="-45"/>
                  <dgm:adj idx="3" val="0.0496"/>
                </dgm:adjLst>
              </dgm:shape>
              <dgm:presOf/>
            </dgm:layoutNode>
            <dgm:layoutNode name="arc3">
              <dgm:alg type="sp"/>
              <dgm:shape xmlns:r="http://schemas.openxmlformats.org/officeDocument/2006/relationships" rot="270" type="blockArc" r:blip="">
                <dgm:adjLst>
                  <dgm:adj idx="1" val="-135"/>
                  <dgm:adj idx="2" val="-45"/>
                  <dgm:adj idx="3" val="0.0496"/>
                </dgm:adjLst>
              </dgm:shape>
              <dgm:presOf/>
            </dgm:layoutNode>
            <dgm:layoutNode name="parentText2" styleLbl="revTx">
              <dgm:varLst>
                <dgm:chMax val="4"/>
                <dgm:chPref val="3"/>
                <dgm:bulletEnabled val="1"/>
              </dgm:varLst>
              <dgm:alg type="tx"/>
              <dgm:shape xmlns:r="http://schemas.openxmlformats.org/officeDocument/2006/relationships" type="rect" r:blip="">
                <dgm:adjLst/>
              </dgm:shap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5"/>
        </dgm:choose>
        <dgm:choose name="Name16">
          <dgm:if name="Name17" axis="ch" ptType="node" func="cnt" op="gte" val="3">
            <dgm:layoutNode name="arc2">
              <dgm:alg type="sp"/>
              <dgm:shape xmlns:r="http://schemas.openxmlformats.org/officeDocument/2006/relationships" rot="90" type="blockArc" r:blip="">
                <dgm:adjLst>
                  <dgm:adj idx="1" val="-135"/>
                  <dgm:adj idx="2" val="-45"/>
                  <dgm:adj idx="3" val="0.0496"/>
                </dgm:adjLst>
              </dgm:shape>
              <dgm:presOf/>
            </dgm:layoutNode>
            <dgm:layoutNode name="arc4">
              <dgm:alg type="sp"/>
              <dgm:shape xmlns:r="http://schemas.openxmlformats.org/officeDocument/2006/relationships" rot="270" type="blockArc" r:blip="">
                <dgm:adjLst>
                  <dgm:adj idx="1" val="-135"/>
                  <dgm:adj idx="2" val="-45"/>
                  <dgm:adj idx="3" val="0.0496"/>
                </dgm:adjLst>
              </dgm:shape>
              <dgm:presOf/>
            </dgm:layoutNode>
            <dgm:layoutNode name="parentText3" styleLbl="revTx">
              <dgm:varLst>
                <dgm:chMax val="1"/>
                <dgm:chPref val="1"/>
                <dgm:bulletEnabled val="1"/>
              </dgm:varLst>
              <dgm:alg type="tx"/>
              <dgm:shape xmlns:r="http://schemas.openxmlformats.org/officeDocument/2006/relationships" type="rect" r:blip="">
                <dgm:adjLst/>
              </dgm:shape>
              <dgm:presOf axis="ch 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8"/>
        </dgm:choose>
      </dgm:if>
      <dgm:else name="Name19"/>
    </dgm:choose>
    <dgm:layoutNode name="middleComposite">
      <dgm:choose name="Name20">
        <dgm:if name="Name21" axis="ch ch" ptType="node node" st="2 1" cnt="1 0" func="cnt" op="lte" val="1">
          <dgm:alg type="composite">
            <dgm:param type="ar" val="1"/>
          </dgm:alg>
        </dgm:if>
        <dgm:if name="Name22" axis="ch ch" ptType="node node" st="2 1" cnt="1 0" func="cnt" op="equ" val="2">
          <dgm:alg type="composite">
            <dgm:param type="ar" val="1.792"/>
          </dgm:alg>
        </dgm:if>
        <dgm:if name="Name23" axis="ch ch" ptType="node node" st="2 1" cnt="1 0" func="cnt" op="equ" val="3">
          <dgm:alg type="composite">
            <dgm:param type="ar" val="1"/>
          </dgm:alg>
        </dgm:if>
        <dgm:else name="Name24">
          <dgm:alg type="composite">
            <dgm:param type="ar" val="1"/>
          </dgm:alg>
        </dgm:else>
      </dgm:choose>
      <dgm:shape xmlns:r="http://schemas.openxmlformats.org/officeDocument/2006/relationships" r:blip="">
        <dgm:adjLst/>
      </dgm:shape>
      <dgm:presOf/>
      <dgm:choose name="Name25">
        <dgm:if name="Name26" axis="ch ch" ptType="node node" st="2 1" cnt="1 0" func="cnt" op="lte" val="1">
          <dgm:constrLst>
            <dgm:constr type="ctrX" for="ch" forName="circ1" refType="w" fact="0.5"/>
            <dgm:constr type="ctrY" for="ch" forName="circ1" refType="h" fact="0.5"/>
            <dgm:constr type="w" for="ch" forName="circ1" refType="w"/>
            <dgm:constr type="h" for="ch" forName="circ1" refType="h"/>
            <dgm:constr type="l" for="ch" forName="circ1Tx" refType="w" fact="0.2"/>
            <dgm:constr type="t" for="ch" forName="circ1Tx" refType="h" fact="0.1"/>
            <dgm:constr type="w" for="ch" forName="circ1Tx" refType="w" fact="0.6"/>
            <dgm:constr type="h" for="ch" forName="circ1Tx" refType="h" fact="0.8"/>
          </dgm:constrLst>
        </dgm:if>
        <dgm:if name="Name27" axis="ch ch" ptType="node node" st="2 1" cnt="1 0"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Lst>
        </dgm:if>
        <dgm:if name="Name28" axis="ch ch" ptType="node node" st="2 1" cnt="1 0"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Lst>
        </dgm:if>
        <dgm:else name="Name29">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Lst>
        </dgm:else>
      </dgm:choose>
      <dgm:ruleLst/>
      <dgm:forEach name="Name30" axis="ch ch" ptType="node node" st="2 1" cnt="1 1">
        <dgm:layoutNode name="circ1" styleLbl="vennNode1">
          <dgm:alg type="sp"/>
          <dgm:shape xmlns:r="http://schemas.openxmlformats.org/officeDocument/2006/relationships" type="ellipse" r:blip="">
            <dgm:adjLst/>
          </dgm:shape>
          <dgm:presOf axis="desOrSelf" ptType="node"/>
          <dgm:constrLst/>
          <dgm:ruleLst/>
        </dgm:layoutNode>
        <dgm:layoutNode name="circ1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1" axis="ch ch" ptType="node node" st="2 2" cnt="1 1">
        <dgm:layoutNode name="circ2" styleLbl="vennNode1">
          <dgm:alg type="sp"/>
          <dgm:shape xmlns:r="http://schemas.openxmlformats.org/officeDocument/2006/relationships" type="ellipse" r:blip="">
            <dgm:adjLst/>
          </dgm:shape>
          <dgm:presOf axis="desOrSelf" ptType="node"/>
          <dgm:constrLst/>
          <dgm:ruleLst/>
        </dgm:layoutNode>
        <dgm:layoutNode name="circ2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2" axis="ch ch" ptType="node node" st="2 3" cnt="1 1">
        <dgm:layoutNode name="circ3" styleLbl="vennNode1">
          <dgm:alg type="sp"/>
          <dgm:shape xmlns:r="http://schemas.openxmlformats.org/officeDocument/2006/relationships" type="ellipse" r:blip="">
            <dgm:adjLst/>
          </dgm:shape>
          <dgm:presOf axis="desOrSelf" ptType="node"/>
          <dgm:constrLst/>
          <dgm:ruleLst/>
        </dgm:layoutNode>
        <dgm:layoutNode name="circ3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3" axis="ch ch" ptType="node node" st="2 4" cnt="1 1">
        <dgm:layoutNode name="circ4" styleLbl="vennNode1">
          <dgm:alg type="sp"/>
          <dgm:shape xmlns:r="http://schemas.openxmlformats.org/officeDocument/2006/relationships" type="ellipse" r:blip="">
            <dgm:adjLst/>
          </dgm:shape>
          <dgm:presOf axis="desOrSelf" ptType="nod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layoutNode>
    <dgm:layoutNode name="leftComposite">
      <dgm:choose name="Name34">
        <dgm:if name="Name35" axis="ch ch" ptType="node node" st="1 1" cnt="1 0" func="cnt" op="lte" val="1">
          <dgm:alg type="composite">
            <dgm:param type="ar" val="1.3085"/>
          </dgm:alg>
          <dgm:constrLst>
            <dgm:constr type="l" for="ch" forName="childText1_1" refType="w" fact="0.2124"/>
            <dgm:constr type="t" for="ch" forName="childText1_1" refType="h" fact="0"/>
            <dgm:constr type="w" for="ch" forName="childText1_1" refType="w" fact="0.5759"/>
            <dgm:constr type="h" for="ch" forName="childText1_1" refType="h" fact="0.7535"/>
            <dgm:constr type="l" for="ch" forName="ellipse1" refType="w" fact="0"/>
            <dgm:constr type="t" for="ch" forName="ellipse1" refType="h" fact="0.63"/>
            <dgm:constr type="w" for="ch" forName="ellipse1" refType="w" fact="0.2828"/>
            <dgm:constr type="h" for="ch" forName="ellipse1" refType="h" fact="0.37"/>
            <dgm:constr type="l" for="ch" forName="ellipse2" refType="w" fact="0.82"/>
            <dgm:constr type="t" for="ch" forName="ellipse2" refType="h" fact="0.17"/>
            <dgm:constr type="w" for="ch" forName="ellipse2" refType="w" fact="0.1645"/>
            <dgm:constr type="h" for="ch" forName="ellipse2" refType="h" fact="0.2153"/>
          </dgm:constrLst>
        </dgm:if>
        <dgm:if name="Name36" axis="ch ch" ptType="node node" st="1 1" cnt="1 0" func="cnt" op="equ" val="2">
          <dgm:alg type="composite">
            <dgm:param type="ar" val="0.8917"/>
          </dgm:alg>
          <dgm:constrLst>
            <dgm:constr type="l" for="ch" forName="childText1_1" refType="w" fact="0.1864"/>
            <dgm:constr type="t" for="ch" forName="childText1_1" refType="h" fact="0"/>
            <dgm:constr type="w" for="ch" forName="childText1_1" refType="w" fact="0.5055"/>
            <dgm:constr type="h" for="ch" forName="childText1_1" refType="h" fact="0.4507"/>
            <dgm:constr type="l" for="ch" forName="childText1_2" refType="w" fact="0.4945"/>
            <dgm:constr type="t" for="ch" forName="childText1_2" refType="h" fact="0.3929"/>
            <dgm:constr type="w" for="ch" forName="childText1_2" refType="w" fact="0.5055"/>
            <dgm:constr type="h" for="ch" forName="childText1_2" refType="h" fact="0.4507"/>
            <dgm:constr type="l" for="ch" forName="ellipse1" refType="w" fact="0"/>
            <dgm:constr type="t" for="ch" forName="ellipse1" refType="h" fact="0.3768"/>
            <dgm:constr type="w" for="ch" forName="ellipse1" refType="w" fact="0.2482"/>
            <dgm:constr type="h" for="ch" forName="ellipse1" refType="h" fact="0.2213"/>
            <dgm:constr type="l" for="ch" forName="ellipse3" refType="w" fact="0.5474"/>
            <dgm:constr type="t" for="ch" forName="ellipse3" refType="h" fact="0.8712"/>
            <dgm:constr type="w" for="ch" forName="ellipse3" refType="w" fact="0.1444"/>
            <dgm:constr type="h" for="ch" forName="ellipse3" refType="h" fact="0.1288"/>
            <dgm:constr type="l" for="ch" forName="ellipse2" refType="w" fact="0.7333"/>
            <dgm:constr type="t" for="ch" forName="ellipse2" refType="h" fact="0.0887"/>
            <dgm:constr type="w" for="ch" forName="ellipse2" refType="w" fact="0.1444"/>
            <dgm:constr type="h" for="ch" forName="ellipse2" refType="h" fact="0.1288"/>
          </dgm:constrLst>
        </dgm:if>
        <dgm:if name="Name37" axis="ch ch" ptType="node node" st="1 1" cnt="1 0" func="cnt" op="equ" val="3">
          <dgm:alg type="composite">
            <dgm:param type="ar" val="1.0811"/>
          </dgm:alg>
          <dgm:constrLst>
            <dgm:constr type="l" for="ch" forName="childText1_3" refType="w" fact="0.1649"/>
            <dgm:constr type="t" for="ch" forName="childText1_3" refType="h" fact="0.5389"/>
            <dgm:constr type="w" for="ch" forName="childText1_3" refType="w" fact="0.4265"/>
            <dgm:constr type="h" for="ch" forName="childText1_3" refType="h" fact="0.4611"/>
            <dgm:constr type="l" for="ch" forName="childText1_1" refType="w" fact="0.1573"/>
            <dgm:constr type="t" for="ch" forName="childText1_1" refType="h" fact="0"/>
            <dgm:constr type="w" for="ch" forName="childText1_1" refType="w" fact="0.4265"/>
            <dgm:constr type="h" for="ch" forName="childText1_1" refType="h" fact="0.4611"/>
            <dgm:constr type="l" for="ch" forName="childText1_2" refType="w" fact="0.5735"/>
            <dgm:constr type="t" for="ch" forName="childText1_2" refType="h" fact="0.2754"/>
            <dgm:constr type="w" for="ch" forName="childText1_2" refType="w" fact="0.4265"/>
            <dgm:constr type="h" for="ch" forName="childText1_2" refType="h" fact="0.4611"/>
            <dgm:constr type="l" for="ch" forName="ellipse1" refType="w" fact="0"/>
            <dgm:constr type="t" for="ch" forName="ellipse1" refType="h" fact="0.3855"/>
            <dgm:constr type="w" for="ch" forName="ellipse1" refType="w" fact="0.2095"/>
            <dgm:constr type="h" for="ch" forName="ellipse1" refType="h" fact="0.2264"/>
            <dgm:constr type="l" for="ch" forName="ellipse3" refType="w" fact="0.6181"/>
            <dgm:constr type="t" for="ch" forName="ellipse3" refType="h" fact="0.7647"/>
            <dgm:constr type="w" for="ch" forName="ellipse3" refType="w" fact="0.1219"/>
            <dgm:constr type="h" for="ch" forName="ellipse3" refType="h" fact="0.1317"/>
            <dgm:constr type="l" for="ch" forName="ellipse2" refType="w" fact="0.6188"/>
            <dgm:constr type="t" for="ch" forName="ellipse2" refType="h" fact="0.0907"/>
            <dgm:constr type="w" for="ch" forName="ellipse2" refType="w" fact="0.1219"/>
            <dgm:constr type="h" for="ch" forName="ellipse2" refType="h" fact="0.1317"/>
          </dgm:constrLst>
        </dgm:if>
        <dgm:else name="Name38">
          <dgm:alg type="composite">
            <dgm:param type="ar" val="0.9472"/>
          </dgm:alg>
          <dgm:constrLst>
            <dgm:constr type="l" for="ch" forName="childText1_3" refType="w" fact="0"/>
            <dgm:constr type="t" for="ch" forName="childText1_3" refType="h" fact="0.6035"/>
            <dgm:constr type="w" for="ch" forName="childText1_3" refType="w" fact="0.4186"/>
            <dgm:constr type="h" for="ch" forName="childText1_3" refType="h" fact="0.3965"/>
            <dgm:constr type="l" for="ch" forName="childText1_1" refType="w" fact="0.0981"/>
            <dgm:constr type="t" for="ch" forName="childText1_1" refType="h" fact="0"/>
            <dgm:constr type="w" for="ch" forName="childText1_1" refType="w" fact="0.4186"/>
            <dgm:constr type="h" for="ch" forName="childText1_1" refType="h" fact="0.3965"/>
            <dgm:constr type="l" for="ch" forName="childText1_2" refType="w" fact="0.5385"/>
            <dgm:constr type="t" for="ch" forName="childText1_2" refType="h" fact="0.1304"/>
            <dgm:constr type="w" for="ch" forName="childText1_2" refType="w" fact="0.4186"/>
            <dgm:constr type="h" for="ch" forName="childText1_2" refType="h" fact="0.3965"/>
            <dgm:constr type="l" for="ch" forName="ellipse4" refType="w" fact="0.3222"/>
            <dgm:constr type="t" for="ch" forName="ellipse4" refType="h" fact="0.4232"/>
            <dgm:constr type="w" for="ch" forName="ellipse4" refType="w" fact="0.2056"/>
            <dgm:constr type="h" for="ch" forName="ellipse4" refType="h" fact="0.1947"/>
            <dgm:constr type="l" for="ch" forName="ellipse1" refType="w" fact="0.1489"/>
            <dgm:constr type="t" for="ch" forName="ellipse1" refType="h" fact="0.4502"/>
            <dgm:constr type="w" for="ch" forName="ellipse1" refType="w" fact="0.1196"/>
            <dgm:constr type="h" for="ch" forName="ellipse1" refType="h" fact="0.1133"/>
            <dgm:constr type="l" for="ch" forName="ellipse2" refType="w" fact="0.5384"/>
            <dgm:constr type="t" for="ch" forName="ellipse2" refType="h" fact="0.0124"/>
            <dgm:constr type="w" for="ch" forName="ellipse2" refType="w" fact="0.1196"/>
            <dgm:constr type="h" for="ch" forName="ellipse2" refType="h" fact="0.1133"/>
            <dgm:constr type="l" for="ch" forName="childText1_4" refType="w" fact="0.4625"/>
            <dgm:constr type="t" for="ch" forName="childText1_4" refType="h" fact="0.5719"/>
            <dgm:constr type="w" for="ch" forName="childText1_4" refType="w" fact="0.4186"/>
            <dgm:constr type="h" for="ch" forName="childText1_4" refType="h" fact="0.3965"/>
            <dgm:constr type="l" for="ch" forName="ellipse3" refType="w" fact="0.8804"/>
            <dgm:constr type="t" for="ch" forName="ellipse3" refType="h" fact="0.5329"/>
            <dgm:constr type="w" for="ch" forName="ellipse3" refType="w" fact="0.1196"/>
            <dgm:constr type="h" for="ch" forName="ellipse3" refType="h" fact="0.1133"/>
            <dgm:constr type="l" for="ch" forName="ellipse5" refType="w" fact="0.0146"/>
            <dgm:constr type="t" for="ch" forName="ellipse5" refType="h" fact="0.5228"/>
            <dgm:constr type="w" for="ch" forName="ellipse5" refType="w" fact="0.0899"/>
            <dgm:constr type="h" for="ch" forName="ellipse5" refType="h" fact="0.0851"/>
          </dgm:constrLst>
        </dgm:else>
      </dgm:choose>
      <dgm:forEach name="Name39" axis="ch ch" ptType="node node" st="1 1" cnt="1 1">
        <dgm:layoutNode name="childText1_1"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1" styleLbl="vennNode1">
          <dgm:alg type="sp"/>
          <dgm:shape xmlns:r="http://schemas.openxmlformats.org/officeDocument/2006/relationships" type="ellipse" r:blip="">
            <dgm:adjLst/>
          </dgm:shape>
          <dgm:presOf/>
        </dgm:layoutNode>
        <dgm:layoutNode name="ellipse2" styleLbl="vennNode1">
          <dgm:alg type="sp"/>
          <dgm:shape xmlns:r="http://schemas.openxmlformats.org/officeDocument/2006/relationships" type="ellipse" r:blip="">
            <dgm:adjLst/>
          </dgm:shape>
          <dgm:presOf/>
        </dgm:layoutNode>
      </dgm:forEach>
      <dgm:forEach name="Name40" axis="ch ch" ptType="node node" st="1 2" cnt="1 1">
        <dgm:layoutNode name="childText1_2"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3" styleLbl="vennNode1">
          <dgm:alg type="sp"/>
          <dgm:shape xmlns:r="http://schemas.openxmlformats.org/officeDocument/2006/relationships" type="ellipse" r:blip="">
            <dgm:adjLst/>
          </dgm:shape>
          <dgm:presOf/>
        </dgm:layoutNode>
      </dgm:forEach>
      <dgm:forEach name="Name41" axis="ch ch" ptType="node node" st="1 3" cnt="1 1">
        <dgm:layoutNode name="childText1_3"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forEach name="Name42" axis="ch ch" ptType="node node" st="1 4" cnt="1 1">
        <dgm:layoutNode name="childText1_4"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4" styleLbl="vennNode1">
          <dgm:alg type="sp"/>
          <dgm:shape xmlns:r="http://schemas.openxmlformats.org/officeDocument/2006/relationships" type="ellipse" r:blip="">
            <dgm:adjLst/>
          </dgm:shape>
          <dgm:presOf/>
        </dgm:layoutNode>
        <dgm:layoutNode name="ellipse5" styleLbl="vennNode1">
          <dgm:alg type="sp"/>
          <dgm:shape xmlns:r="http://schemas.openxmlformats.org/officeDocument/2006/relationships" type="ellipse" r:blip="">
            <dgm:adjLst/>
          </dgm:shape>
          <dgm:presOf/>
        </dgm:layoutNode>
      </dgm:forEach>
    </dgm:layoutNode>
    <dgm:choose name="Name43">
      <dgm:if name="Name44" axis="ch ch" ptType="node node" st="3 1" cnt="1 0" func="cnt" op="gte" val="1">
        <dgm:layoutNode name="rightChild">
          <dgm:varLst>
            <dgm:chMax val="0"/>
            <dgm:chPref val="0"/>
          </dgm:varLst>
          <dgm:alg type="tx"/>
          <dgm:shape xmlns:r="http://schemas.openxmlformats.org/officeDocument/2006/relationships" type="ellipse" r:blip="">
            <dgm:adjLst/>
          </dgm:shape>
          <dgm:presOf axis="ch des"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5"/>
    </dgm:choose>
    <dgm:layoutNode name="parentText1" styleLbl="revTx">
      <dgm:varLst>
        <dgm:chMax val="4"/>
        <dgm:chPref val="3"/>
        <dgm:bulletEnabled val="1"/>
      </dgm:varLst>
      <dgm:alg type="tx"/>
      <dgm:shape xmlns:r="http://schemas.openxmlformats.org/officeDocument/2006/relationships" type="rect" r:blip="">
        <dgm:adjLst/>
      </dgm:shap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Def>
</file>

<file path=ppt/diagrams/layout13.xml><?xml version="1.0" encoding="utf-8"?>
<dgm:layoutDef xmlns:dgm="http://schemas.openxmlformats.org/drawingml/2006/diagram" xmlns:a="http://schemas.openxmlformats.org/drawingml/2006/main" uniqueId="urn:microsoft.com/office/officeart/2009/3/layout/BlockDescendingList">
  <dgm:title val=""/>
  <dgm:desc val=""/>
  <dgm:catLst>
    <dgm:cat type="list" pri="185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13" srcId="10" destId="11" srcOrd="0" destOrd="0"/>
        <dgm:cxn modelId="14" srcId="10" destId="12" srcOrd="0" destOrd="0"/>
        <dgm:cxn modelId="50" srcId="0" destId="20" srcOrd="1" destOrd="0"/>
        <dgm:cxn modelId="23" srcId="20" destId="21" srcOrd="0" destOrd="0"/>
        <dgm:cxn modelId="24" srcId="20" destId="22" srcOrd="0" destOrd="0"/>
        <dgm:cxn modelId="60" srcId="0" destId="30" srcOrd="2" destOrd="0"/>
        <dgm:cxn modelId="33" srcId="30" destId="31" srcOrd="0" destOrd="0"/>
        <dgm:cxn modelId="34" srcId="30" destId="32"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70">
          <dgm:prSet phldr="1"/>
        </dgm:pt>
      </dgm:ptLst>
      <dgm:cxnLst>
        <dgm:cxn modelId="40" srcId="0" destId="10" srcOrd="0" destOrd="0"/>
        <dgm:cxn modelId="50" srcId="0" destId="20" srcOrd="1" destOrd="0"/>
        <dgm:cxn modelId="60" srcId="0" destId="30" srcOrd="2" destOrd="0"/>
        <dgm:cxn modelId="80" srcId="0" destId="7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axis="ch" ptType="node" func="cnt" op="equ" val="1">
        <dgm:alg type="composite">
          <dgm:param type="ar" val="0.5516"/>
        </dgm:alg>
        <dgm:choose name="Name3">
          <dgm:if name="Name4"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l" for="ch" forName="accentShape_1" refType="w" fact="0"/>
              <dgm:constr type="t" for="ch" forName="accentShape_1" refType="h" fact="0"/>
              <dgm:constr type="w" for="ch" forName="accentShape_1" refType="w" fact="0.7146"/>
              <dgm:constr type="h" for="ch" forName="accentShape_1" refType="h" fact="0.9952"/>
              <dgm:constr type="l" for="ch" forName="parentText_1" refType="w" fact="0.513"/>
              <dgm:constr type="t" for="ch" forName="parentText_1" refType="h" fact="0"/>
              <dgm:constr type="w" for="ch" forName="parentText_1" refType="w" refFor="ch" refForName="accentShape_1" fact="0.26"/>
              <dgm:constr type="h" for="ch" forName="parentText_1"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Lst>
          </dgm:if>
          <dgm:else name="Name5">
            <dgm:constrLst>
              <dgm:constr type="primFontSz" for="des" forName="childText_1" val="65"/>
              <dgm:constr type="primFontSz" for="des" forName="parentText_1" val="65"/>
              <dgm:constr type="primFontSz" for="des" forName="childText_1" refType="primFontSz" refFor="des" refForName="parentText_1" op="lte"/>
              <dgm:constr type="l" for="ch" forName="accentShape_1" refType="w" fact="0"/>
              <dgm:constr type="t" for="ch" forName="accentShape_1" refType="h" fact="0"/>
              <dgm:constr type="w" for="ch" forName="accentShape_1" refType="w" fact="0.7146"/>
              <dgm:constr type="h" for="ch" forName="accentShape_1" refType="h" fact="0.9952"/>
              <dgm:constr type="l" for="ch" forName="parentText_1" refType="w" fact="0.513"/>
              <dgm:constr type="t" for="ch" forName="parentText_1" refType="h" fact="0"/>
              <dgm:constr type="w" for="ch" forName="parentText_1" refType="w" refFor="ch" refForName="accentShape_1" fact="0.26"/>
              <dgm:constr type="h" for="ch" forName="parentText_1"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Lst>
          </dgm:else>
        </dgm:choose>
      </dgm:if>
      <dgm:if name="Name6" axis="ch" ptType="node" func="cnt" op="equ" val="2">
        <dgm:alg type="composite">
          <dgm:param type="ar" val="0.9804"/>
        </dgm:alg>
        <dgm:choose name="Name7">
          <dgm:if name="Name8"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parentText_2" refType="primFontSz" refFor="des" refForName="parentText_1" op="equ"/>
              <dgm:constr type="primFontSz" for="des" forName="childText_2" refType="primFontSz" refFor="des" refForName="childText_1" op="equ"/>
              <dgm:constr type="l" for="ch" forName="accentShape_2" refType="w" fact="0.4393"/>
              <dgm:constr type="t" for="ch" forName="accentShape_2" refType="h" fact="0.1192"/>
              <dgm:constr type="w" for="ch" forName="accentShape_2" refType="w" fact="0.4021"/>
              <dgm:constr type="h" for="ch" forName="accentShape_2" refType="h" fact="0.876"/>
              <dgm:constr type="l" for="ch" forName="accentShape_1" refType="w" fact="0"/>
              <dgm:constr type="t" for="ch" forName="accentShape_1" refType="h" fact="0"/>
              <dgm:constr type="w" for="ch" forName="accentShape_1" refType="w" fact="0.4021"/>
              <dgm:constr type="h" for="ch" forName="accentShape_1" refType="h" fact="0.9952"/>
              <dgm:constr type="l" for="ch" forName="parentText_1" refType="w" fact="0.2946"/>
              <dgm:constr type="t" for="ch" forName="parentText_1" refType="h" fact="0"/>
              <dgm:constr type="w" for="ch" forName="parentText_1" refType="w" refFor="ch" refForName="accentShape_1" fact="0.26"/>
              <dgm:constr type="h" for="ch" forName="parentText_1" refType="h" fact="0.78"/>
              <dgm:constr type="l" for="ch" forName="parentText_2" refType="w" fact="0.7339"/>
              <dgm:constr type="t" for="ch" forName="parentText_2" refType="h" fact="0.1192"/>
              <dgm:constr type="w" for="ch" forName="parentText_2" refType="w" refFor="ch" refForName="accentShape_1" fact="0.26"/>
              <dgm:constr type="h" for="ch" forName="parentText_2"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4393"/>
              <dgm:constr type="t" for="ch" forName="childText_2" refType="h" fact="0.1192"/>
              <dgm:constr type="w" for="ch" forName="childText_2" refType="w" refFor="ch" refForName="accentShape_2" fact="0.71"/>
              <dgm:constr type="h" for="ch" forName="childText_2" refType="h" fact="0.8808"/>
            </dgm:constrLst>
          </dgm:if>
          <dgm:else name="Name9">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parentText_2" refType="primFontSz" refFor="des" refForName="parentText_1" op="equ"/>
              <dgm:constr type="primFontSz" for="des" forName="childText_2" refType="primFontSz" refFor="des" refForName="childText_1" op="equ"/>
              <dgm:constr type="l" for="ch" forName="accentShape_1" refType="w" fact="0.4393"/>
              <dgm:constr type="t" for="ch" forName="accentShape_2" refType="h" fact="0.1192"/>
              <dgm:constr type="w" for="ch" forName="accentShape_2" refType="w" fact="0.4021"/>
              <dgm:constr type="h" for="ch" forName="accentShape_2" refType="h" fact="0.876"/>
              <dgm:constr type="l" for="ch" forName="accentShape_2" refType="w" fact="0"/>
              <dgm:constr type="t" for="ch" forName="accentShape_1" refType="h" fact="0"/>
              <dgm:constr type="w" for="ch" forName="accentShape_1" refType="w" fact="0.4021"/>
              <dgm:constr type="h" for="ch" forName="accentShape_1" refType="h" fact="0.9952"/>
              <dgm:constr type="l" for="ch" forName="parentText_2" refType="w" fact="0.2946"/>
              <dgm:constr type="t" for="ch" forName="parentText_1" refType="h" fact="0"/>
              <dgm:constr type="w" for="ch" forName="parentText_1" refType="w" refFor="ch" refForName="accentShape_1" fact="0.26"/>
              <dgm:constr type="h" for="ch" forName="parentText_1" refType="h" fact="0.78"/>
              <dgm:constr type="l" for="ch" forName="parentText_1" refType="w" fact="0.7339"/>
              <dgm:constr type="t" for="ch" forName="parentText_2" refType="h" fact="0.1192"/>
              <dgm:constr type="w" for="ch" forName="parentText_2" refType="w" refFor="ch" refForName="accentShape_1" fact="0.26"/>
              <dgm:constr type="h" for="ch" forName="parentText_2" refType="h" fact="0.78"/>
              <dgm:constr type="l" for="ch" forName="childText_2" refType="w" fact="0"/>
              <dgm:constr type="t" for="ch" forName="childText_1" refType="h" fact="0"/>
              <dgm:constr type="w" for="ch" forName="childText_1" refType="w" refFor="ch" refForName="accentShape_1" fact="0.71"/>
              <dgm:constr type="h" for="ch" forName="childText_1" refType="h"/>
              <dgm:constr type="l" for="ch" forName="childText_1" refType="w" fact="0.4393"/>
              <dgm:constr type="t" for="ch" forName="childText_2" refType="h" fact="0.1192"/>
              <dgm:constr type="w" for="ch" forName="childText_2" refType="w" refFor="ch" refForName="accentShape_2" fact="0.71"/>
              <dgm:constr type="h" for="ch" forName="childText_2" refType="h" fact="0.8808"/>
            </dgm:constrLst>
          </dgm:else>
        </dgm:choose>
      </dgm:if>
      <dgm:if name="Name10" axis="ch" ptType="node" func="cnt" op="equ" val="3">
        <dgm:alg type="composite">
          <dgm:param type="ar" val="1.4097"/>
        </dgm:alg>
        <dgm:choose name="Name11">
          <dgm:if name="Name12"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parentText_2" refType="primFontSz" refFor="des" refForName="parentText_1" op="equ"/>
              <dgm:constr type="primFontSz" for="des" forName="parentText_3"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l" for="ch" forName="accentShape_1" refType="w" fact="0"/>
              <dgm:constr type="t" for="ch" forName="accentShape_1" refType="h" fact="0"/>
              <dgm:constr type="w" for="ch" forName="accentShape_1" refType="w" fact="0.2796"/>
              <dgm:constr type="h" for="ch" forName="accentShape_1" refType="h" fact="0.9952"/>
              <dgm:constr type="l" for="ch" forName="accentShape_2" refType="w" fact="0.3055"/>
              <dgm:constr type="t" for="ch" forName="accentShape_2" refType="h" fact="0.1192"/>
              <dgm:constr type="w" for="ch" forName="accentShape_2" refType="w" fact="0.2796"/>
              <dgm:constr type="h" for="ch" forName="accentShape_2" refType="h" fact="0.876"/>
              <dgm:constr type="l" for="ch" forName="accentShape_3" refType="w" fact="0.6101"/>
              <dgm:constr type="t" for="ch" forName="accentShape_3" refType="h" fact="0.2457"/>
              <dgm:constr type="w" for="ch" forName="accentShape_3" refType="w" fact="0.2796"/>
              <dgm:constr type="h" for="ch" forName="accentShape_3" refType="h" fact="0.7499"/>
              <dgm:constr type="l" for="ch" forName="parentText_1" refType="w" fact="0.2"/>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5055"/>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3" refType="w" fact="0.8101"/>
              <dgm:constr type="t" for="ch" forName="parentText_3" refType="h" fact="0.2457"/>
              <dgm:constr type="w" for="ch" forName="parentText_3" refType="w" refFor="ch" refForName="accentShape_3" fact="0.26"/>
              <dgm:constr type="h" for="ch" forName="parentText_3" refType="h" refFor="ch" refForName="accentShape_3"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3055"/>
              <dgm:constr type="t" for="ch" forName="childText_2" refType="h" fact="0.1192"/>
              <dgm:constr type="w" for="ch" forName="childText_2" refType="w" refFor="ch" refForName="accentShape_2" fact="0.71"/>
              <dgm:constr type="h" for="ch" forName="childText_2" refType="h" fact="0.8808"/>
              <dgm:constr type="l" for="ch" forName="childText_3" refType="w" fact="0.6101"/>
              <dgm:constr type="t" for="ch" forName="childText_3" refType="h" fact="0.2457"/>
              <dgm:constr type="w" for="ch" forName="childText_3" refType="w" refFor="ch" refForName="accentShape_3" fact="0.71"/>
              <dgm:constr type="h" for="ch" forName="childText_3" refType="h" fact="0.7543"/>
            </dgm:constrLst>
          </dgm:if>
          <dgm:else name="Name13">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parentText_2" refType="primFontSz" refFor="des" refForName="parentText_1" op="equ"/>
              <dgm:constr type="primFontSz" for="des" forName="parentText_3"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l" for="ch" forName="accentShape_3" refType="w" fact="0"/>
              <dgm:constr type="t" for="ch" forName="accentShape_1" refType="h" fact="0"/>
              <dgm:constr type="w" for="ch" forName="accentShape_1" refType="w" fact="0.2796"/>
              <dgm:constr type="h" for="ch" forName="accentShape_1" refType="h" fact="0.9952"/>
              <dgm:constr type="l" for="ch" forName="accentShape_2" refType="w" fact="0.3055"/>
              <dgm:constr type="t" for="ch" forName="accentShape_2" refType="h" fact="0.1192"/>
              <dgm:constr type="w" for="ch" forName="accentShape_2" refType="w" fact="0.2796"/>
              <dgm:constr type="h" for="ch" forName="accentShape_2" refType="h" fact="0.876"/>
              <dgm:constr type="l" for="ch" forName="accentShape_1" refType="w" fact="0.6101"/>
              <dgm:constr type="t" for="ch" forName="accentShape_3" refType="h" fact="0.2457"/>
              <dgm:constr type="w" for="ch" forName="accentShape_3" refType="w" fact="0.2796"/>
              <dgm:constr type="h" for="ch" forName="accentShape_3" refType="h" fact="0.7499"/>
              <dgm:constr type="l" for="ch" forName="parentText_3" refType="w" fact="0.2"/>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5055"/>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1" refType="w" fact="0.8101"/>
              <dgm:constr type="t" for="ch" forName="parentText_3" refType="h" fact="0.2457"/>
              <dgm:constr type="w" for="ch" forName="parentText_3" refType="w" refFor="ch" refForName="accentShape_3" fact="0.26"/>
              <dgm:constr type="h" for="ch" forName="parentText_3" refType="h" refFor="ch" refForName="accentShape_3" fact="0.9"/>
              <dgm:constr type="l" for="ch" forName="childText_3" refType="w" fact="0"/>
              <dgm:constr type="t" for="ch" forName="childText_1" refType="h" fact="0"/>
              <dgm:constr type="w" for="ch" forName="childText_1" refType="w" refFor="ch" refForName="accentShape_1" fact="0.71"/>
              <dgm:constr type="h" for="ch" forName="childText_1" refType="h"/>
              <dgm:constr type="l" for="ch" forName="childText_2" refType="w" fact="0.3055"/>
              <dgm:constr type="t" for="ch" forName="childText_2" refType="h" fact="0.1192"/>
              <dgm:constr type="w" for="ch" forName="childText_2" refType="w" refFor="ch" refForName="accentShape_2" fact="0.71"/>
              <dgm:constr type="h" for="ch" forName="childText_2" refType="h" fact="0.8808"/>
              <dgm:constr type="l" for="ch" forName="childText_1" refType="w" fact="0.6101"/>
              <dgm:constr type="t" for="ch" forName="childText_3" refType="h" fact="0.2457"/>
              <dgm:constr type="w" for="ch" forName="childText_3" refType="w" refFor="ch" refForName="accentShape_3" fact="0.71"/>
              <dgm:constr type="h" for="ch" forName="childText_3" refType="h" fact="0.7543"/>
            </dgm:constrLst>
          </dgm:else>
        </dgm:choose>
      </dgm:if>
      <dgm:if name="Name14" axis="ch" ptType="node" func="cnt" op="equ" val="4">
        <dgm:alg type="composite">
          <dgm:param type="ar" val="1.8305"/>
        </dgm:alg>
        <dgm:choose name="Name15">
          <dgm:if name="Name16"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l" for="ch" forName="accentShape_1" refType="w" fact="0"/>
              <dgm:constr type="t" for="ch" forName="accentShape_1" refType="h" fact="0"/>
              <dgm:constr type="w" for="ch" forName="accentShape_1" refType="w" fact="0.2153"/>
              <dgm:constr type="h" for="ch" forName="accentShape_1" refType="h" fact="0.9952"/>
              <dgm:constr type="l" for="ch" forName="accentShape_2" refType="w" fact="0.2353"/>
              <dgm:constr type="t" for="ch" forName="accentShape_2" refType="h" fact="0.1192"/>
              <dgm:constr type="w" for="ch" forName="accentShape_2" refType="w" fact="0.2153"/>
              <dgm:constr type="h" for="ch" forName="accentShape_2" refType="h" fact="0.876"/>
              <dgm:constr type="l" for="ch" forName="accentShape_3" refType="w" fact="0.4699"/>
              <dgm:constr type="t" for="ch" forName="accentShape_3" refType="h" fact="0.2457"/>
              <dgm:constr type="w" for="ch" forName="accentShape_3" refType="w" fact="0.2153"/>
              <dgm:constr type="h" for="ch" forName="accentShape_3" refType="h" fact="0.7495"/>
              <dgm:constr type="l" for="ch" forName="accentShape_4" refType="w" fact="0.6997"/>
              <dgm:constr type="t" for="ch" forName="accentShape_4" refType="h" fact="0.3696"/>
              <dgm:constr type="w" for="ch" forName="accentShape_4" refType="w" fact="0.2153"/>
              <dgm:constr type="h" for="ch" forName="accentShape_4" refType="h" fact="0.6256"/>
              <dgm:constr type="l" for="ch" forName="parentText_1" refType="w" fact="0.16"/>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3953"/>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3" refType="w" fact="0.629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4" refType="w" fact="0.8597"/>
              <dgm:constr type="t" for="ch" forName="parentText_4" refType="h" fact="0.3696"/>
              <dgm:constr type="w" for="ch" forName="parentText_4" refType="w" refFor="ch" refForName="accentShape_4" fact="0.26"/>
              <dgm:constr type="h" for="ch" forName="parentText_4" refType="h" refFor="ch" refForName="accentShape_4"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2353"/>
              <dgm:constr type="t" for="ch" forName="childText_2" refType="h" fact="0.1192"/>
              <dgm:constr type="w" for="ch" forName="childText_2" refType="w" refFor="ch" refForName="accentShape_2" fact="0.71"/>
              <dgm:constr type="h" for="ch" forName="childText_2" refType="h" fact="0.8808"/>
              <dgm:constr type="l" for="ch" forName="childText_3" refType="w" fact="0.4699"/>
              <dgm:constr type="t" for="ch" forName="childText_3" refType="h" fact="0.2457"/>
              <dgm:constr type="w" for="ch" forName="childText_3" refType="w" refFor="ch" refForName="accentShape_3" fact="0.71"/>
              <dgm:constr type="h" for="ch" forName="childText_3" refType="h" fact="0.7543"/>
              <dgm:constr type="l" for="ch" forName="childText_4" refType="w" fact="0.6997"/>
              <dgm:constr type="t" for="ch" forName="childText_4" refType="h" fact="0.3696"/>
              <dgm:constr type="w" for="ch" forName="childText_4" refType="w" refFor="ch" refForName="accentShape_4" fact="0.71"/>
              <dgm:constr type="h" for="ch" forName="childText_4" refType="h" fact="0.6261"/>
            </dgm:constrLst>
          </dgm:if>
          <dgm:else name="Name17">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l" for="ch" forName="accentShape_4" refType="w" fact="0"/>
              <dgm:constr type="t" for="ch" forName="accentShape_1" refType="h" fact="0"/>
              <dgm:constr type="w" for="ch" forName="accentShape_1" refType="w" fact="0.2153"/>
              <dgm:constr type="h" for="ch" forName="accentShape_1" refType="h" fact="0.9952"/>
              <dgm:constr type="l" for="ch" forName="accentShape_3" refType="w" fact="0.2353"/>
              <dgm:constr type="t" for="ch" forName="accentShape_2" refType="h" fact="0.1192"/>
              <dgm:constr type="w" for="ch" forName="accentShape_2" refType="w" fact="0.2153"/>
              <dgm:constr type="h" for="ch" forName="accentShape_2" refType="h" fact="0.876"/>
              <dgm:constr type="l" for="ch" forName="accentShape_2" refType="w" fact="0.4699"/>
              <dgm:constr type="t" for="ch" forName="accentShape_3" refType="h" fact="0.2457"/>
              <dgm:constr type="w" for="ch" forName="accentShape_3" refType="w" fact="0.2153"/>
              <dgm:constr type="h" for="ch" forName="accentShape_3" refType="h" fact="0.7495"/>
              <dgm:constr type="l" for="ch" forName="accentShape_1" refType="w" fact="0.6997"/>
              <dgm:constr type="t" for="ch" forName="accentShape_4" refType="h" fact="0.3696"/>
              <dgm:constr type="w" for="ch" forName="accentShape_4" refType="w" fact="0.2153"/>
              <dgm:constr type="h" for="ch" forName="accentShape_4" refType="h" fact="0.6256"/>
              <dgm:constr type="l" for="ch" forName="parentText_4" refType="w" fact="0.16"/>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3" refType="w" fact="0.3953"/>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2" refType="w" fact="0.629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1" refType="w" fact="0.8597"/>
              <dgm:constr type="t" for="ch" forName="parentText_4" refType="h" fact="0.3696"/>
              <dgm:constr type="w" for="ch" forName="parentText_4" refType="w" refFor="ch" refForName="accentShape_4" fact="0.26"/>
              <dgm:constr type="h" for="ch" forName="parentText_4" refType="h" refFor="ch" refForName="accentShape_4" fact="0.9"/>
              <dgm:constr type="l" for="ch" forName="childText_4" refType="w" fact="0"/>
              <dgm:constr type="t" for="ch" forName="childText_1" refType="h" fact="0"/>
              <dgm:constr type="w" for="ch" forName="childText_1" refType="w" refFor="ch" refForName="accentShape_1" fact="0.71"/>
              <dgm:constr type="h" for="ch" forName="childText_1" refType="h"/>
              <dgm:constr type="l" for="ch" forName="childText_3" refType="w" fact="0.2353"/>
              <dgm:constr type="t" for="ch" forName="childText_2" refType="h" fact="0.1192"/>
              <dgm:constr type="w" for="ch" forName="childText_2" refType="w" refFor="ch" refForName="accentShape_2" fact="0.71"/>
              <dgm:constr type="h" for="ch" forName="childText_2" refType="h" fact="0.8808"/>
              <dgm:constr type="l" for="ch" forName="childText_2" refType="w" fact="0.4699"/>
              <dgm:constr type="t" for="ch" forName="childText_3" refType="h" fact="0.2457"/>
              <dgm:constr type="w" for="ch" forName="childText_3" refType="w" refFor="ch" refForName="accentShape_3" fact="0.71"/>
              <dgm:constr type="h" for="ch" forName="childText_3" refType="h" fact="0.7543"/>
              <dgm:constr type="l" for="ch" forName="childText_1" refType="w" fact="0.6997"/>
              <dgm:constr type="t" for="ch" forName="childText_4" refType="h" fact="0.3696"/>
              <dgm:constr type="w" for="ch" forName="childText_4" refType="w" refFor="ch" refForName="accentShape_4" fact="0.71"/>
              <dgm:constr type="h" for="ch" forName="childText_4" refType="h" fact="0.6261"/>
            </dgm:constrLst>
          </dgm:else>
        </dgm:choose>
      </dgm:if>
      <dgm:if name="Name18" axis="ch" ptType="node" func="cnt" op="equ" val="5">
        <dgm:alg type="composite">
          <dgm:param type="ar" val="2.0125"/>
        </dgm:alg>
        <dgm:choose name="Name19">
          <dgm:if name="Name20"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l" for="ch" forName="accentShape_1" refType="w" fact="0"/>
              <dgm:constr type="t" for="ch" forName="accentShape_1" refType="h" fact="0"/>
              <dgm:constr type="w" for="ch" forName="accentShape_1" refType="w" fact="0.1759"/>
              <dgm:constr type="h" for="ch" forName="accentShape_1" refType="h" fact="0.9952"/>
              <dgm:constr type="l" for="ch" forName="accentShape_2" refType="w" fact="0.192"/>
              <dgm:constr type="t" for="ch" forName="accentShape_2" refType="h" fact="0.1196"/>
              <dgm:constr type="w" for="ch" forName="accentShape_2" refType="w" fact="0.1759"/>
              <dgm:constr type="h" for="ch" forName="accentShape_2" refType="h" fact="0.876"/>
              <dgm:constr type="l" for="ch" forName="accentShape_3" refType="w" fact="0.384"/>
              <dgm:constr type="t" for="ch" forName="accentShape_3" refType="h" fact="0.2457"/>
              <dgm:constr type="w" for="ch" forName="accentShape_3" refType="w" fact="0.1759"/>
              <dgm:constr type="h" for="ch" forName="accentShape_3" refType="h" fact="0.7499"/>
              <dgm:constr type="l" for="ch" forName="accentShape_4" refType="w" fact="0.5759"/>
              <dgm:constr type="t" for="ch" forName="accentShape_4" refType="h" fact="0.3739"/>
              <dgm:constr type="w" for="ch" forName="accentShape_4" refType="w" fact="0.1759"/>
              <dgm:constr type="h" for="ch" forName="accentShape_4" refType="h" fact="0.6217"/>
              <dgm:constr type="l" for="ch" forName="accentShape_5" refType="w" fact="0.7679"/>
              <dgm:constr type="t" for="ch" forName="accentShape_5" refType="h" fact="0.5"/>
              <dgm:constr type="w" for="ch" forName="accentShape_5" refType="w" fact="0.1759"/>
              <dgm:constr type="h" for="ch" forName="accentShape_5" refType="h" fact="0.4956"/>
              <dgm:constr type="l" for="ch" forName="parentText_1" refType="w" fact="0.12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317"/>
              <dgm:constr type="t" for="ch" forName="parentText_2" refType="h" fact="0.1196"/>
              <dgm:constr type="w" for="ch" forName="parentText_2" refType="w" refFor="ch" refForName="accentShape_2" fact="0.26"/>
              <dgm:constr type="h" for="ch" forName="parentText_2" refType="h" refFor="ch" refForName="accentShape_2" fact="0.9"/>
              <dgm:constr type="l" for="ch" forName="parentText_3" refType="w" fact="0.50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4" refType="w" fact="0.7009"/>
              <dgm:constr type="t" for="ch" forName="parentText_4" refType="h" fact="0.3739"/>
              <dgm:constr type="w" for="ch" forName="parentText_4" refType="w" refFor="ch" refForName="accentShape_4" fact="0.26"/>
              <dgm:constr type="h" for="ch" forName="parentText_4" refType="h" refFor="ch" refForName="accentShape_4" fact="0.9"/>
              <dgm:constr type="l" for="ch" forName="parentText_5" refType="w" fact="0.8929"/>
              <dgm:constr type="t" for="ch" forName="parentText_5" refType="h" fact="0.5"/>
              <dgm:constr type="w" for="ch" forName="parentText_5" refType="w" refFor="ch" refForName="accentShape_5" fact="0.26"/>
              <dgm:constr type="h" for="ch" forName="parentText_5" refType="h" refFor="ch" refForName="accentShape_5"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192"/>
              <dgm:constr type="t" for="ch" forName="childText_2" refType="h" fact="0.1192"/>
              <dgm:constr type="w" for="ch" forName="childText_2" refType="w" refFor="ch" refForName="accentShape_2" fact="0.71"/>
              <dgm:constr type="h" for="ch" forName="childText_2" refType="h" fact="0.876"/>
              <dgm:constr type="l" for="ch" forName="childText_3" refType="w" fact="0.384"/>
              <dgm:constr type="t" for="ch" forName="childText_3" refType="h" fact="0.2457"/>
              <dgm:constr type="w" for="ch" forName="childText_3" refType="w" refFor="ch" refForName="accentShape_3" fact="0.71"/>
              <dgm:constr type="h" for="ch" forName="childText_3" refType="h" fact="0.7499"/>
              <dgm:constr type="l" for="ch" forName="childText_4" refType="w" fact="0.5759"/>
              <dgm:constr type="t" for="ch" forName="childText_4" refType="h" fact="0.3739"/>
              <dgm:constr type="w" for="ch" forName="childText_4" refType="w" refFor="ch" refForName="accentShape_4" fact="0.71"/>
              <dgm:constr type="h" for="ch" forName="childText_4" refType="h" fact="0.6217"/>
              <dgm:constr type="l" for="ch" forName="childText_5" refType="w" fact="0.7679"/>
              <dgm:constr type="t" for="ch" forName="childText_5" refType="h" fact="0.5001"/>
              <dgm:constr type="w" for="ch" forName="childText_5" refType="w" refFor="ch" refForName="accentShape_5" fact="0.71"/>
              <dgm:constr type="h" for="ch" forName="childText_5" refType="h" fact="0.4956"/>
            </dgm:constrLst>
          </dgm:if>
          <dgm:else name="Name21">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l" for="ch" forName="accentShape_5" refType="w" fact="0"/>
              <dgm:constr type="t" for="ch" forName="accentShape_1" refType="h" fact="0"/>
              <dgm:constr type="w" for="ch" forName="accentShape_1" refType="w" fact="0.1759"/>
              <dgm:constr type="h" for="ch" forName="accentShape_1" refType="h" fact="0.9952"/>
              <dgm:constr type="l" for="ch" forName="accentShape_4" refType="w" fact="0.192"/>
              <dgm:constr type="t" for="ch" forName="accentShape_2" refType="h" fact="0.1196"/>
              <dgm:constr type="w" for="ch" forName="accentShape_2" refType="w" fact="0.1759"/>
              <dgm:constr type="h" for="ch" forName="accentShape_2" refType="h" fact="0.876"/>
              <dgm:constr type="l" for="ch" forName="accentShape_3" refType="w" fact="0.384"/>
              <dgm:constr type="t" for="ch" forName="accentShape_3" refType="h" fact="0.2457"/>
              <dgm:constr type="w" for="ch" forName="accentShape_3" refType="w" fact="0.1759"/>
              <dgm:constr type="h" for="ch" forName="accentShape_3" refType="h" fact="0.7499"/>
              <dgm:constr type="l" for="ch" forName="accentShape_2" refType="w" fact="0.5759"/>
              <dgm:constr type="t" for="ch" forName="accentShape_4" refType="h" fact="0.3739"/>
              <dgm:constr type="w" for="ch" forName="accentShape_4" refType="w" fact="0.1759"/>
              <dgm:constr type="h" for="ch" forName="accentShape_4" refType="h" fact="0.6217"/>
              <dgm:constr type="l" for="ch" forName="accentShape_1" refType="w" fact="0.7679"/>
              <dgm:constr type="t" for="ch" forName="accentShape_5" refType="h" fact="0.5"/>
              <dgm:constr type="w" for="ch" forName="accentShape_5" refType="w" fact="0.1759"/>
              <dgm:constr type="h" for="ch" forName="accentShape_5" refType="h" fact="0.4956"/>
              <dgm:constr type="l" for="ch" forName="parentText_5" refType="w" fact="0.12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4" refType="w" fact="0.317"/>
              <dgm:constr type="t" for="ch" forName="parentText_2" refType="h" fact="0.1196"/>
              <dgm:constr type="w" for="ch" forName="parentText_2" refType="w" refFor="ch" refForName="accentShape_2" fact="0.26"/>
              <dgm:constr type="h" for="ch" forName="parentText_2" refType="h" refFor="ch" refForName="accentShape_2" fact="0.9"/>
              <dgm:constr type="l" for="ch" forName="parentText_3" refType="w" fact="0.50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2" refType="w" fact="0.7009"/>
              <dgm:constr type="t" for="ch" forName="parentText_4" refType="h" fact="0.3739"/>
              <dgm:constr type="w" for="ch" forName="parentText_4" refType="w" refFor="ch" refForName="accentShape_4" fact="0.26"/>
              <dgm:constr type="h" for="ch" forName="parentText_4" refType="h" refFor="ch" refForName="accentShape_4" fact="0.9"/>
              <dgm:constr type="l" for="ch" forName="parentText_1" refType="w" fact="0.8929"/>
              <dgm:constr type="t" for="ch" forName="parentText_5" refType="h" fact="0.5"/>
              <dgm:constr type="w" for="ch" forName="parentText_5" refType="w" refFor="ch" refForName="accentShape_5" fact="0.26"/>
              <dgm:constr type="h" for="ch" forName="parentText_5" refType="h" refFor="ch" refForName="accentShape_5" fact="0.9"/>
              <dgm:constr type="l" for="ch" forName="childText_5" refType="w" fact="0"/>
              <dgm:constr type="t" for="ch" forName="childText_1" refType="h" fact="0"/>
              <dgm:constr type="w" for="ch" forName="childText_1" refType="w" refFor="ch" refForName="accentShape_1" fact="0.71"/>
              <dgm:constr type="h" for="ch" forName="childText_1" refType="h"/>
              <dgm:constr type="l" for="ch" forName="childText_4" refType="w" fact="0.192"/>
              <dgm:constr type="t" for="ch" forName="childText_2" refType="h" fact="0.1192"/>
              <dgm:constr type="w" for="ch" forName="childText_2" refType="w" refFor="ch" refForName="accentShape_2" fact="0.71"/>
              <dgm:constr type="h" for="ch" forName="childText_2" refType="h" fact="0.876"/>
              <dgm:constr type="l" for="ch" forName="childText_3" refType="w" fact="0.384"/>
              <dgm:constr type="t" for="ch" forName="childText_3" refType="h" fact="0.2457"/>
              <dgm:constr type="w" for="ch" forName="childText_3" refType="w" refFor="ch" refForName="accentShape_3" fact="0.71"/>
              <dgm:constr type="h" for="ch" forName="childText_3" refType="h" fact="0.7499"/>
              <dgm:constr type="l" for="ch" forName="childText_2" refType="w" fact="0.5759"/>
              <dgm:constr type="t" for="ch" forName="childText_4" refType="h" fact="0.3739"/>
              <dgm:constr type="w" for="ch" forName="childText_4" refType="w" refFor="ch" refForName="accentShape_4" fact="0.71"/>
              <dgm:constr type="h" for="ch" forName="childText_4" refType="h" fact="0.6261"/>
              <dgm:constr type="l" for="ch" forName="childText_1" refType="w" fact="0.7679"/>
              <dgm:constr type="t" for="ch" forName="childText_5" refType="h" fact="0.5001"/>
              <dgm:constr type="w" for="ch" forName="childText_5" refType="w" refFor="ch" refForName="accentShape_5" fact="0.71"/>
              <dgm:constr type="h" for="ch" forName="childText_5" refType="h" fact="0.4999"/>
            </dgm:constrLst>
          </dgm:else>
        </dgm:choose>
      </dgm:if>
      <dgm:if name="Name22" axis="ch" ptType="node" func="cnt" op="equ" val="6">
        <dgm:alg type="composite">
          <dgm:param type="ar" val="2.4006"/>
        </dgm:alg>
        <dgm:shape xmlns:r="http://schemas.openxmlformats.org/officeDocument/2006/relationships" r:blip="">
          <dgm:adjLst/>
        </dgm:shape>
        <dgm:choose name="Name23">
          <dgm:if name="Name24"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l" for="ch" forName="accentShape_1" refType="w" fact="0"/>
              <dgm:constr type="t" for="ch" forName="accentShape_1" refType="h" fact="0"/>
              <dgm:constr type="w" for="ch" forName="accentShape_1" refType="w" fact="0.1473"/>
              <dgm:constr type="h" for="ch" forName="accentShape_1" refType="h"/>
              <dgm:constr type="l" for="ch" forName="accentShape_2" refType="w" fact="0.1608"/>
              <dgm:constr type="t" for="ch" forName="accentShape_2" refType="h" fact="0.1"/>
              <dgm:constr type="w" for="ch" forName="accentShape_2" refType="w" fact="0.1473"/>
              <dgm:constr type="h" for="ch" forName="accentShape_2" refType="h" fact="0.9"/>
              <dgm:constr type="l" for="ch" forName="accentShape_3" refType="w" fact="0.3216"/>
              <dgm:constr type="t" for="ch" forName="accentShape_3" refType="h" fact="0.2"/>
              <dgm:constr type="w" for="ch" forName="accentShape_3" refType="w" fact="0.1473"/>
              <dgm:constr type="h" for="ch" forName="accentShape_3" refType="h" fact="0.8"/>
              <dgm:constr type="l" for="ch" forName="accentShape_4" refType="w" fact="0.4824"/>
              <dgm:constr type="t" for="ch" forName="accentShape_4" refType="h" fact="0.3"/>
              <dgm:constr type="w" for="ch" forName="accentShape_4" refType="w" fact="0.1473"/>
              <dgm:constr type="h" for="ch" forName="accentShape_4" refType="h" fact="0.7"/>
              <dgm:constr type="l" for="ch" forName="accentShape_5" refType="w" fact="0.6432"/>
              <dgm:constr type="t" for="ch" forName="accentShape_5" refType="h" fact="0.4"/>
              <dgm:constr type="w" for="ch" forName="accentShape_5" refType="w" fact="0.1473"/>
              <dgm:constr type="h" for="ch" forName="accentShape_5" refType="h" fact="0.6"/>
              <dgm:constr type="l" for="ch" forName="accentShape_6" refType="w" fact="0.8056"/>
              <dgm:constr type="t" for="ch" forName="accentShape_6" refType="h" fact="0.5"/>
              <dgm:constr type="w" for="ch" forName="accentShape_6" refType="w" fact="0.1473"/>
              <dgm:constr type="h" for="ch" forName="accentShape_6" refType="h" fact="0.5"/>
              <dgm:constr type="l" for="ch" forName="childText_1"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2" refType="w" fact="0.1608"/>
              <dgm:constr type="t" for="ch" forName="childText_2" refType="h" fact="0.1"/>
              <dgm:constr type="w" for="ch" forName="childText_2" refType="w" refFor="ch" refForName="accentShape_2" fact="0.7"/>
              <dgm:constr type="h" for="ch" forName="childText_2" refType="h" refFor="ch" refForName="accentShape_2"/>
              <dgm:constr type="l" for="ch" forName="childText_3" refType="w" fact="0.3216"/>
              <dgm:constr type="t" for="ch" forName="childText_3" refType="h" fact="0.2"/>
              <dgm:constr type="w" for="ch" forName="childText_3" refType="w" refFor="ch" refForName="accentShape_3" fact="0.7"/>
              <dgm:constr type="h" for="ch" forName="childText_3" refType="h" refFor="ch" refForName="accentShape_3"/>
              <dgm:constr type="l" for="ch" forName="childText_4" refType="w" fact="0.4824"/>
              <dgm:constr type="t" for="ch" forName="childText_4" refType="h" fact="0.3"/>
              <dgm:constr type="w" for="ch" forName="childText_4" refType="w" refFor="ch" refForName="accentShape_4" fact="0.7"/>
              <dgm:constr type="h" for="ch" forName="childText_4" refType="h" refFor="ch" refForName="accentShape_4"/>
              <dgm:constr type="l" for="ch" forName="childText_5" refType="w" fact="0.6432"/>
              <dgm:constr type="t" for="ch" forName="childText_5" refType="h" fact="0.4"/>
              <dgm:constr type="w" for="ch" forName="childText_5" refType="w" refFor="ch" refForName="accentShape_5" fact="0.7"/>
              <dgm:constr type="h" for="ch" forName="childText_5" refType="h" refFor="ch" refForName="accentShape_5"/>
              <dgm:constr type="l" for="ch" forName="childText_6" refType="w" fact="0.8056"/>
              <dgm:constr type="t" for="ch" forName="childText_6" refType="h" fact="0.5"/>
              <dgm:constr type="w" for="ch" forName="childText_6" refType="w" refFor="ch" refForName="accentShape_6" fact="0.7"/>
              <dgm:constr type="h" for="ch" forName="childText_6" refType="h" refFor="ch" refForName="accentShape_6"/>
              <dgm:constr type="l" for="ch" forName="parentText_1" refType="w" fact="0.104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2653"/>
              <dgm:constr type="t" for="ch" forName="parentText_2" refType="h" fact="0.1"/>
              <dgm:constr type="w" for="ch" forName="parentText_2" refType="w" refFor="ch" refForName="accentShape_2" fact="0.26"/>
              <dgm:constr type="h" for="ch" forName="parentText_2" refType="h" refFor="ch" refForName="accentShape_2" fact="0.9"/>
              <dgm:constr type="l" for="ch" forName="parentText_3" refType="w" fact="0.4261"/>
              <dgm:constr type="t" for="ch" forName="parentText_3" refType="h" fact="0.2"/>
              <dgm:constr type="w" for="ch" forName="parentText_3" refType="w" refFor="ch" refForName="accentShape_3" fact="0.26"/>
              <dgm:constr type="h" for="ch" forName="parentText_3" refType="h" refFor="ch" refForName="accentShape_3" fact="0.9"/>
              <dgm:constr type="l" for="ch" forName="parentText_4" refType="w" fact="0.5869"/>
              <dgm:constr type="t" for="ch" forName="parentText_4" refType="h" fact="0.3"/>
              <dgm:constr type="w" for="ch" forName="parentText_4" refType="w" refFor="ch" refForName="accentShape_4" fact="0.26"/>
              <dgm:constr type="h" for="ch" forName="parentText_4" refType="h" refFor="ch" refForName="accentShape_4" fact="0.9"/>
              <dgm:constr type="l" for="ch" forName="parentText_5" refType="w" fact="0.7477"/>
              <dgm:constr type="t" for="ch" forName="parentText_5" refType="h" fact="0.4"/>
              <dgm:constr type="w" for="ch" forName="parentText_5" refType="w" refFor="ch" refForName="accentShape_5" fact="0.26"/>
              <dgm:constr type="h" for="ch" forName="parentText_5" refType="h" refFor="ch" refForName="accentShape_5" fact="0.9"/>
              <dgm:constr type="l" for="ch" forName="parentText_6" refType="w" fact="0.9101"/>
              <dgm:constr type="t" for="ch" forName="parentText_6" refType="h" fact="0.5"/>
              <dgm:constr type="w" for="ch" forName="parentText_6" refType="w" refFor="ch" refForName="accentShape_6" fact="0.26"/>
              <dgm:constr type="h" for="ch" forName="parentText_6" refType="h" refFor="ch" refForName="accentShape_6" fact="0.9"/>
            </dgm:constrLst>
          </dgm:if>
          <dgm:else name="Name25">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l" for="ch" forName="accentShape_6" refType="w" fact="0"/>
              <dgm:constr type="t" for="ch" forName="accentShape_1" refType="h" fact="0"/>
              <dgm:constr type="w" for="ch" forName="accentShape_1" refType="w" fact="0.1473"/>
              <dgm:constr type="h" for="ch" forName="accentShape_1" refType="h"/>
              <dgm:constr type="l" for="ch" forName="accentShape_5" refType="w" fact="0.1608"/>
              <dgm:constr type="t" for="ch" forName="accentShape_2" refType="h" fact="0.1"/>
              <dgm:constr type="w" for="ch" forName="accentShape_2" refType="w" fact="0.1473"/>
              <dgm:constr type="h" for="ch" forName="accentShape_2" refType="h" fact="0.9"/>
              <dgm:constr type="l" for="ch" forName="accentShape_4" refType="w" fact="0.3216"/>
              <dgm:constr type="t" for="ch" forName="accentShape_3" refType="h" fact="0.2"/>
              <dgm:constr type="w" for="ch" forName="accentShape_3" refType="w" fact="0.1473"/>
              <dgm:constr type="h" for="ch" forName="accentShape_3" refType="h" fact="0.8"/>
              <dgm:constr type="l" for="ch" forName="accentShape_3" refType="w" fact="0.4824"/>
              <dgm:constr type="t" for="ch" forName="accentShape_4" refType="h" fact="0.3"/>
              <dgm:constr type="w" for="ch" forName="accentShape_4" refType="w" fact="0.1473"/>
              <dgm:constr type="h" for="ch" forName="accentShape_4" refType="h" fact="0.7"/>
              <dgm:constr type="l" for="ch" forName="accentShape_2" refType="w" fact="0.6432"/>
              <dgm:constr type="t" for="ch" forName="accentShape_5" refType="h" fact="0.4"/>
              <dgm:constr type="w" for="ch" forName="accentShape_5" refType="w" fact="0.1473"/>
              <dgm:constr type="h" for="ch" forName="accentShape_5" refType="h" fact="0.6"/>
              <dgm:constr type="l" for="ch" forName="accentShape_1" refType="w" fact="0.8056"/>
              <dgm:constr type="t" for="ch" forName="accentShape_6" refType="h" fact="0.5"/>
              <dgm:constr type="w" for="ch" forName="accentShape_6" refType="w" fact="0.1473"/>
              <dgm:constr type="h" for="ch" forName="accentShape_6" refType="h" fact="0.5"/>
              <dgm:constr type="l" for="ch" forName="childText_6"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5" refType="w" fact="0.1608"/>
              <dgm:constr type="t" for="ch" forName="childText_2" refType="h" fact="0.1"/>
              <dgm:constr type="w" for="ch" forName="childText_2" refType="w" refFor="ch" refForName="accentShape_2" fact="0.7"/>
              <dgm:constr type="h" for="ch" forName="childText_2" refType="h" refFor="ch" refForName="accentShape_2"/>
              <dgm:constr type="l" for="ch" forName="childText_4" refType="w" fact="0.3216"/>
              <dgm:constr type="t" for="ch" forName="childText_3" refType="h" fact="0.2"/>
              <dgm:constr type="w" for="ch" forName="childText_3" refType="w" refFor="ch" refForName="accentShape_3" fact="0.7"/>
              <dgm:constr type="h" for="ch" forName="childText_3" refType="h" refFor="ch" refForName="accentShape_3"/>
              <dgm:constr type="l" for="ch" forName="childText_3" refType="w" fact="0.4824"/>
              <dgm:constr type="t" for="ch" forName="childText_4" refType="h" fact="0.3"/>
              <dgm:constr type="w" for="ch" forName="childText_4" refType="w" refFor="ch" refForName="accentShape_4" fact="0.7"/>
              <dgm:constr type="h" for="ch" forName="childText_4" refType="h" refFor="ch" refForName="accentShape_4"/>
              <dgm:constr type="l" for="ch" forName="childText_2" refType="w" fact="0.6432"/>
              <dgm:constr type="t" for="ch" forName="childText_5" refType="h" fact="0.4"/>
              <dgm:constr type="w" for="ch" forName="childText_5" refType="w" refFor="ch" refForName="accentShape_5" fact="0.7"/>
              <dgm:constr type="h" for="ch" forName="childText_5" refType="h" refFor="ch" refForName="accentShape_5"/>
              <dgm:constr type="l" for="ch" forName="childText_1" refType="w" fact="0.8056"/>
              <dgm:constr type="t" for="ch" forName="childText_6" refType="h" fact="0.5"/>
              <dgm:constr type="w" for="ch" forName="childText_6" refType="w" refFor="ch" refForName="accentShape_6" fact="0.7"/>
              <dgm:constr type="h" for="ch" forName="childText_6" refType="h" refFor="ch" refForName="accentShape_6"/>
              <dgm:constr type="l" for="ch" forName="parentText_6" refType="w" fact="0.104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5" refType="w" fact="0.2653"/>
              <dgm:constr type="t" for="ch" forName="parentText_2" refType="h" fact="0.1"/>
              <dgm:constr type="w" for="ch" forName="parentText_2" refType="w" refFor="ch" refForName="accentShape_2" fact="0.26"/>
              <dgm:constr type="h" for="ch" forName="parentText_2" refType="h" refFor="ch" refForName="accentShape_2" fact="0.9"/>
              <dgm:constr type="l" for="ch" forName="parentText_4" refType="w" fact="0.4261"/>
              <dgm:constr type="t" for="ch" forName="parentText_3" refType="h" fact="0.2"/>
              <dgm:constr type="w" for="ch" forName="parentText_3" refType="w" refFor="ch" refForName="accentShape_3" fact="0.26"/>
              <dgm:constr type="h" for="ch" forName="parentText_3" refType="h" refFor="ch" refForName="accentShape_3" fact="0.9"/>
              <dgm:constr type="l" for="ch" forName="parentText_3" refType="w" fact="0.5869"/>
              <dgm:constr type="t" for="ch" forName="parentText_4" refType="h" fact="0.3"/>
              <dgm:constr type="w" for="ch" forName="parentText_4" refType="w" refFor="ch" refForName="accentShape_4" fact="0.26"/>
              <dgm:constr type="h" for="ch" forName="parentText_4" refType="h" refFor="ch" refForName="accentShape_4" fact="0.9"/>
              <dgm:constr type="l" for="ch" forName="parentText_2" refType="w" fact="0.7477"/>
              <dgm:constr type="t" for="ch" forName="parentText_5" refType="h" fact="0.4"/>
              <dgm:constr type="w" for="ch" forName="parentText_5" refType="w" refFor="ch" refForName="accentShape_5" fact="0.26"/>
              <dgm:constr type="h" for="ch" forName="parentText_5" refType="h" refFor="ch" refForName="accentShape_5" fact="0.9"/>
              <dgm:constr type="l" for="ch" forName="parentText_1" refType="w" fact="0.9101"/>
              <dgm:constr type="t" for="ch" forName="parentText_6" refType="h" fact="0.5"/>
              <dgm:constr type="w" for="ch" forName="parentText_6" refType="w" refFor="ch" refForName="accentShape_6" fact="0.26"/>
              <dgm:constr type="h" for="ch" forName="parentText_6" refType="h" refFor="ch" refForName="accentShape_6" fact="0.9"/>
            </dgm:constrLst>
          </dgm:else>
        </dgm:choose>
      </dgm:if>
      <dgm:else name="Name26">
        <dgm:alg type="composite">
          <dgm:param type="ar" val="2.7874"/>
        </dgm:alg>
        <dgm:shape xmlns:r="http://schemas.openxmlformats.org/officeDocument/2006/relationships" r:blip="">
          <dgm:adjLst/>
        </dgm:shape>
        <dgm:choose name="Name27">
          <dgm:if name="Name28"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7"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7"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7"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7"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7"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childText_7" refType="primFontSz" refFor="des" refForName="parentText_6" op="lte"/>
              <dgm:constr type="primFontSz" for="des" forName="childText_1" refType="primFontSz" refFor="des" refForName="parentText_7" op="lte"/>
              <dgm:constr type="primFontSz" for="des" forName="childText_2" refType="primFontSz" refFor="des" refForName="parentText_7" op="lte"/>
              <dgm:constr type="primFontSz" for="des" forName="childText_3" refType="primFontSz" refFor="des" refForName="parentText_7" op="lte"/>
              <dgm:constr type="primFontSz" for="des" forName="childText_4" refType="primFontSz" refFor="des" refForName="parentText_7" op="lte"/>
              <dgm:constr type="primFontSz" for="des" forName="childText_5" refType="primFontSz" refFor="des" refForName="parentText_7" op="lte"/>
              <dgm:constr type="primFontSz" for="des" forName="childText_6" refType="primFontSz" refFor="des" refForName="parentText_7" op="lte"/>
              <dgm:constr type="primFontSz" for="des" forName="childText_7" refType="primFontSz" refFor="des" refForName="parentText_7"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parentText_7"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primFontSz" for="des" forName="childText_7" refType="primFontSz" refFor="des" refForName="childText_1" op="equ"/>
              <dgm:constr type="l" for="ch" forName="accentShape_1" refType="w" fact="0"/>
              <dgm:constr type="t" for="ch" forName="accentShape_1" refType="h" fact="0"/>
              <dgm:constr type="w" for="ch" forName="accentShape_1" refType="w" fact="0.1269"/>
              <dgm:constr type="h" for="ch" forName="accentShape_1" refType="h"/>
              <dgm:constr type="l" for="ch" forName="accentShape_2" refType="w" fact="0.1385"/>
              <dgm:constr type="t" for="ch" forName="accentShape_2" refType="h" fact="0.0833"/>
              <dgm:constr type="w" for="ch" forName="accentShape_2" refType="w" fact="0.1269"/>
              <dgm:constr type="h" for="ch" forName="accentShape_2" refType="h" fact="0.9165"/>
              <dgm:constr type="l" for="ch" forName="accentShape_3" refType="w" fact="0.277"/>
              <dgm:constr type="t" for="ch" forName="accentShape_3" refType="h" fact="0.1666"/>
              <dgm:constr type="w" for="ch" forName="accentShape_3" refType="w" fact="0.1269"/>
              <dgm:constr type="h" for="ch" forName="accentShape_3" refType="h" fact="0.8332"/>
              <dgm:constr type="l" for="ch" forName="accentShape_4" refType="w" fact="0.4155"/>
              <dgm:constr type="t" for="ch" forName="accentShape_4" refType="h" fact="0.2499"/>
              <dgm:constr type="w" for="ch" forName="accentShape_4" refType="w" fact="0.1269"/>
              <dgm:constr type="h" for="ch" forName="accentShape_4" refType="h" fact="0.7499"/>
              <dgm:constr type="l" for="ch" forName="accentShape_5" refType="w" fact="0.5539"/>
              <dgm:constr type="t" for="ch" forName="accentShape_5" refType="h" fact="0.3332"/>
              <dgm:constr type="w" for="ch" forName="accentShape_5" refType="w" fact="0.1269"/>
              <dgm:constr type="h" for="ch" forName="accentShape_5" refType="h" fact="0.6666"/>
              <dgm:constr type="l" for="ch" forName="accentShape_6" refType="w" fact="0.6938"/>
              <dgm:constr type="t" for="ch" forName="accentShape_6" refType="h" fact="0.4165"/>
              <dgm:constr type="w" for="ch" forName="accentShape_6" refType="w" fact="0.1269"/>
              <dgm:constr type="h" for="ch" forName="accentShape_6" refType="h" fact="0.5833"/>
              <dgm:constr type="l" for="ch" forName="accentShape_7" refType="w" fact="0.8326"/>
              <dgm:constr type="t" for="ch" forName="accentShape_7" refType="h" fact="0.5"/>
              <dgm:constr type="w" for="ch" forName="accentShape_7" refType="w" fact="0.1269"/>
              <dgm:constr type="h" for="ch" forName="accentShape_7" refType="h" fact="0.5"/>
              <dgm:constr type="l" for="ch" forName="parentText_1" refType="w" fact="0.0888"/>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2273"/>
              <dgm:constr type="t" for="ch" forName="parentText_2" refType="h" fact="0.0833"/>
              <dgm:constr type="w" for="ch" forName="parentText_2" refType="w" refFor="ch" refForName="accentShape_2" fact="0.26"/>
              <dgm:constr type="h" for="ch" forName="parentText_2" refType="h" refFor="ch" refForName="accentShape_2" fact="0.9"/>
              <dgm:constr type="l" for="ch" forName="parentText_3" refType="w" fact="0.36583"/>
              <dgm:constr type="t" for="ch" forName="parentText_3" refType="h" fact="0.1666"/>
              <dgm:constr type="w" for="ch" forName="parentText_3" refType="w" refFor="ch" refForName="accentShape_3" fact="0.26"/>
              <dgm:constr type="h" for="ch" forName="parentText_3" refType="h" refFor="ch" refForName="accentShape_3" fact="0.9"/>
              <dgm:constr type="l" for="ch" forName="parentText_4" refType="w" fact="0.5043"/>
              <dgm:constr type="t" for="ch" forName="parentText_4" refType="h" fact="0.2499"/>
              <dgm:constr type="w" for="ch" forName="parentText_4" refType="w" refFor="ch" refForName="accentShape_4" fact="0.26"/>
              <dgm:constr type="h" for="ch" forName="parentText_4" refType="h" refFor="ch" refForName="accentShape_4" fact="0.9"/>
              <dgm:constr type="l" for="ch" forName="parentText_5" refType="w" fact="0.6427"/>
              <dgm:constr type="t" for="ch" forName="parentText_5" refType="h" fact="0.3332"/>
              <dgm:constr type="w" for="ch" forName="parentText_5" refType="w" refFor="ch" refForName="accentShape_5" fact="0.26"/>
              <dgm:constr type="h" for="ch" forName="parentText_5" refType="h" refFor="ch" refForName="accentShape_5" fact="0.9"/>
              <dgm:constr type="l" for="ch" forName="parentText_6" refType="w" fact="0.78263"/>
              <dgm:constr type="t" for="ch" forName="parentText_6" refType="h" fact="0.4165"/>
              <dgm:constr type="w" for="ch" forName="parentText_6" refType="w" refFor="ch" refForName="accentShape_6" fact="0.26"/>
              <dgm:constr type="h" for="ch" forName="parentText_6" refType="h" refFor="ch" refForName="accentShape_6" fact="0.9"/>
              <dgm:constr type="l" for="ch" forName="parentText_7" refType="w" fact="0.92143"/>
              <dgm:constr type="t" for="ch" forName="parentText_7" refType="h" fact="0.5"/>
              <dgm:constr type="w" for="ch" forName="parentText_7" refType="w" refFor="ch" refForName="accentShape_7" fact="0.26"/>
              <dgm:constr type="h" for="ch" forName="parentText_7" refType="h" refFor="ch" refForName="accentShape_7" fact="0.9"/>
              <dgm:constr type="l" for="ch" forName="childText_1"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2" refType="w" fact="0.1385"/>
              <dgm:constr type="t" for="ch" forName="childText_2" refType="h" fact="0.0833"/>
              <dgm:constr type="w" for="ch" forName="childText_2" refType="w" refFor="ch" refForName="accentShape_2" fact="0.7"/>
              <dgm:constr type="h" for="ch" forName="childText_2" refType="h" refFor="ch" refForName="accentShape_2"/>
              <dgm:constr type="l" for="ch" forName="childText_3" refType="w" fact="0.277"/>
              <dgm:constr type="t" for="ch" forName="childText_3" refType="h" fact="0.1666"/>
              <dgm:constr type="w" for="ch" forName="childText_3" refType="w" refFor="ch" refForName="accentShape_3" fact="0.7"/>
              <dgm:constr type="h" for="ch" forName="childText_3" refType="h" refFor="ch" refForName="accentShape_3"/>
              <dgm:constr type="l" for="ch" forName="childText_4" refType="w" fact="0.4155"/>
              <dgm:constr type="t" for="ch" forName="childText_4" refType="h" fact="0.2499"/>
              <dgm:constr type="w" for="ch" forName="childText_4" refType="w" refFor="ch" refForName="accentShape_4" fact="0.7"/>
              <dgm:constr type="h" for="ch" forName="childText_4" refType="h" refFor="ch" refForName="accentShape_4"/>
              <dgm:constr type="l" for="ch" forName="childText_5" refType="w" fact="0.5539"/>
              <dgm:constr type="t" for="ch" forName="childText_5" refType="h" fact="0.3332"/>
              <dgm:constr type="w" for="ch" forName="childText_5" refType="w" refFor="ch" refForName="accentShape_5" fact="0.7"/>
              <dgm:constr type="h" for="ch" forName="childText_5" refType="h" refFor="ch" refForName="accentShape_5"/>
              <dgm:constr type="l" for="ch" forName="childText_6" refType="w" fact="0.6938"/>
              <dgm:constr type="t" for="ch" forName="childText_6" refType="h" fact="0.4165"/>
              <dgm:constr type="w" for="ch" forName="childText_6" refType="w" refFor="ch" refForName="accentShape_6" fact="0.7"/>
              <dgm:constr type="h" for="ch" forName="childText_6" refType="h" refFor="ch" refForName="accentShape_6"/>
              <dgm:constr type="l" for="ch" forName="childText_7" refType="w" fact="0.8326"/>
              <dgm:constr type="t" for="ch" forName="childText_7" refType="h" fact="0.5"/>
              <dgm:constr type="w" for="ch" forName="childText_7" refType="w" refFor="ch" refForName="accentShape_7" fact="0.7"/>
              <dgm:constr type="h" for="ch" forName="childText_7" refType="h" refFor="ch" refForName="accentShape_7"/>
            </dgm:constrLst>
          </dgm:if>
          <dgm:else name="Name29">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7"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7"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7"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7"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7"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childText_7" refType="primFontSz" refFor="des" refForName="parentText_6" op="lte"/>
              <dgm:constr type="primFontSz" for="des" forName="childText_1" refType="primFontSz" refFor="des" refForName="parentText_7" op="lte"/>
              <dgm:constr type="primFontSz" for="des" forName="childText_2" refType="primFontSz" refFor="des" refForName="parentText_7" op="lte"/>
              <dgm:constr type="primFontSz" for="des" forName="childText_3" refType="primFontSz" refFor="des" refForName="parentText_7" op="lte"/>
              <dgm:constr type="primFontSz" for="des" forName="childText_4" refType="primFontSz" refFor="des" refForName="parentText_7" op="lte"/>
              <dgm:constr type="primFontSz" for="des" forName="childText_5" refType="primFontSz" refFor="des" refForName="parentText_7" op="lte"/>
              <dgm:constr type="primFontSz" for="des" forName="childText_6" refType="primFontSz" refFor="des" refForName="parentText_7" op="lte"/>
              <dgm:constr type="primFontSz" for="des" forName="childText_7" refType="primFontSz" refFor="des" refForName="parentText_7"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parentText_7"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primFontSz" for="des" forName="childText_7" refType="primFontSz" refFor="des" refForName="childText_1" op="equ"/>
              <dgm:constr type="l" for="ch" forName="accentShape_7" refType="w" fact="0"/>
              <dgm:constr type="t" for="ch" forName="accentShape_1" refType="h" fact="0"/>
              <dgm:constr type="w" for="ch" forName="accentShape_1" refType="w" fact="0.1269"/>
              <dgm:constr type="h" for="ch" forName="accentShape_1" refType="h"/>
              <dgm:constr type="l" for="ch" forName="accentShape_6" refType="w" fact="0.1385"/>
              <dgm:constr type="t" for="ch" forName="accentShape_2" refType="h" fact="0.0833"/>
              <dgm:constr type="w" for="ch" forName="accentShape_2" refType="w" fact="0.1269"/>
              <dgm:constr type="h" for="ch" forName="accentShape_2" refType="h" fact="0.9165"/>
              <dgm:constr type="l" for="ch" forName="accentShape_5" refType="w" fact="0.277"/>
              <dgm:constr type="t" for="ch" forName="accentShape_3" refType="h" fact="0.1666"/>
              <dgm:constr type="w" for="ch" forName="accentShape_3" refType="w" fact="0.1269"/>
              <dgm:constr type="h" for="ch" forName="accentShape_3" refType="h" fact="0.8332"/>
              <dgm:constr type="l" for="ch" forName="accentShape_4" refType="w" fact="0.4155"/>
              <dgm:constr type="t" for="ch" forName="accentShape_4" refType="h" fact="0.2499"/>
              <dgm:constr type="w" for="ch" forName="accentShape_4" refType="w" fact="0.1269"/>
              <dgm:constr type="h" for="ch" forName="accentShape_4" refType="h" fact="0.7499"/>
              <dgm:constr type="l" for="ch" forName="accentShape_3" refType="w" fact="0.5539"/>
              <dgm:constr type="t" for="ch" forName="accentShape_5" refType="h" fact="0.3332"/>
              <dgm:constr type="w" for="ch" forName="accentShape_5" refType="w" fact="0.1269"/>
              <dgm:constr type="h" for="ch" forName="accentShape_5" refType="h" fact="0.6666"/>
              <dgm:constr type="l" for="ch" forName="accentShape_2" refType="w" fact="0.6938"/>
              <dgm:constr type="t" for="ch" forName="accentShape_6" refType="h" fact="0.4165"/>
              <dgm:constr type="w" for="ch" forName="accentShape_6" refType="w" fact="0.1269"/>
              <dgm:constr type="h" for="ch" forName="accentShape_6" refType="h" fact="0.5833"/>
              <dgm:constr type="l" for="ch" forName="accentShape_1" refType="w" fact="0.8326"/>
              <dgm:constr type="t" for="ch" forName="accentShape_7" refType="h" fact="0.5"/>
              <dgm:constr type="w" for="ch" forName="accentShape_7" refType="w" fact="0.1269"/>
              <dgm:constr type="h" for="ch" forName="accentShape_7" refType="h" fact="0.5"/>
              <dgm:constr type="l" for="ch" forName="parentText_7" refType="w" fact="0.0888"/>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6" refType="w" fact="0.2273"/>
              <dgm:constr type="t" for="ch" forName="parentText_2" refType="h" fact="0.0833"/>
              <dgm:constr type="w" for="ch" forName="parentText_2" refType="w" refFor="ch" refForName="accentShape_2" fact="0.26"/>
              <dgm:constr type="h" for="ch" forName="parentText_2" refType="h" refFor="ch" refForName="accentShape_2" fact="0.9"/>
              <dgm:constr type="l" for="ch" forName="parentText_5" refType="w" fact="0.36583"/>
              <dgm:constr type="t" for="ch" forName="parentText_3" refType="h" fact="0.1666"/>
              <dgm:constr type="w" for="ch" forName="parentText_3" refType="w" refFor="ch" refForName="accentShape_3" fact="0.26"/>
              <dgm:constr type="h" for="ch" forName="parentText_3" refType="h" refFor="ch" refForName="accentShape_3" fact="0.9"/>
              <dgm:constr type="l" for="ch" forName="parentText_4" refType="w" fact="0.5043"/>
              <dgm:constr type="t" for="ch" forName="parentText_4" refType="h" fact="0.2499"/>
              <dgm:constr type="w" for="ch" forName="parentText_4" refType="w" refFor="ch" refForName="accentShape_4" fact="0.26"/>
              <dgm:constr type="h" for="ch" forName="parentText_4" refType="h" refFor="ch" refForName="accentShape_4" fact="0.9"/>
              <dgm:constr type="l" for="ch" forName="parentText_3" refType="w" fact="0.6427"/>
              <dgm:constr type="t" for="ch" forName="parentText_5" refType="h" fact="0.3332"/>
              <dgm:constr type="w" for="ch" forName="parentText_5" refType="w" refFor="ch" refForName="accentShape_5" fact="0.26"/>
              <dgm:constr type="h" for="ch" forName="parentText_5" refType="h" refFor="ch" refForName="accentShape_5" fact="0.9"/>
              <dgm:constr type="l" for="ch" forName="parentText_2" refType="w" fact="0.78263"/>
              <dgm:constr type="t" for="ch" forName="parentText_6" refType="h" fact="0.4165"/>
              <dgm:constr type="w" for="ch" forName="parentText_6" refType="w" refFor="ch" refForName="accentShape_6" fact="0.26"/>
              <dgm:constr type="h" for="ch" forName="parentText_6" refType="h" refFor="ch" refForName="accentShape_6" fact="0.9"/>
              <dgm:constr type="l" for="ch" forName="parentText_1" refType="w" fact="0.92143"/>
              <dgm:constr type="t" for="ch" forName="parentText_7" refType="h" fact="0.5"/>
              <dgm:constr type="w" for="ch" forName="parentText_7" refType="w" refFor="ch" refForName="accentShape_7" fact="0.26"/>
              <dgm:constr type="h" for="ch" forName="parentText_7" refType="h" refFor="ch" refForName="accentShape_7" fact="0.9"/>
              <dgm:constr type="l" for="ch" forName="childText_7"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6" refType="w" fact="0.1385"/>
              <dgm:constr type="t" for="ch" forName="childText_2" refType="h" fact="0.0833"/>
              <dgm:constr type="w" for="ch" forName="childText_2" refType="w" refFor="ch" refForName="accentShape_2" fact="0.7"/>
              <dgm:constr type="h" for="ch" forName="childText_2" refType="h" refFor="ch" refForName="accentShape_2"/>
              <dgm:constr type="l" for="ch" forName="childText_5" refType="w" fact="0.277"/>
              <dgm:constr type="t" for="ch" forName="childText_3" refType="h" fact="0.1666"/>
              <dgm:constr type="w" for="ch" forName="childText_3" refType="w" refFor="ch" refForName="accentShape_3" fact="0.7"/>
              <dgm:constr type="h" for="ch" forName="childText_3" refType="h" refFor="ch" refForName="accentShape_3"/>
              <dgm:constr type="l" for="ch" forName="childText_4" refType="w" fact="0.4155"/>
              <dgm:constr type="t" for="ch" forName="childText_4" refType="h" fact="0.2499"/>
              <dgm:constr type="w" for="ch" forName="childText_4" refType="w" refFor="ch" refForName="accentShape_4" fact="0.7"/>
              <dgm:constr type="h" for="ch" forName="childText_4" refType="h" refFor="ch" refForName="accentShape_4"/>
              <dgm:constr type="l" for="ch" forName="childText_3" refType="w" fact="0.5539"/>
              <dgm:constr type="t" for="ch" forName="childText_5" refType="h" fact="0.3332"/>
              <dgm:constr type="w" for="ch" forName="childText_5" refType="w" refFor="ch" refForName="accentShape_5" fact="0.7"/>
              <dgm:constr type="h" for="ch" forName="childText_5" refType="h" refFor="ch" refForName="accentShape_5"/>
              <dgm:constr type="l" for="ch" forName="childText_2" refType="w" fact="0.6938"/>
              <dgm:constr type="t" for="ch" forName="childText_6" refType="h" fact="0.4165"/>
              <dgm:constr type="w" for="ch" forName="childText_6" refType="w" refFor="ch" refForName="accentShape_6" fact="0.7"/>
              <dgm:constr type="h" for="ch" forName="childText_6" refType="h" refFor="ch" refForName="accentShape_6"/>
              <dgm:constr type="l" for="ch" forName="childText_1" refType="w" fact="0.8326"/>
              <dgm:constr type="t" for="ch" forName="childText_7" refType="h" fact="0.5"/>
              <dgm:constr type="w" for="ch" forName="childText_7" refType="w" refFor="ch" refForName="accentShape_7" fact="0.7"/>
              <dgm:constr type="h" for="ch" forName="childText_7" refType="h" refFor="ch" refForName="accentShape_7"/>
            </dgm:constrLst>
          </dgm:else>
        </dgm:choose>
      </dgm:else>
    </dgm:choose>
    <dgm:forEach name="wrapper" axis="self" ptType="parTrans">
      <dgm:forEach name="accentRepeat" axis="self">
        <dgm:layoutNode name="imageRepeatNode" styleLbl="node1">
          <dgm:alg type="sp"/>
          <dgm:shape xmlns:r="http://schemas.openxmlformats.org/officeDocument/2006/relationships" type="rect" r:blip="" zOrderOff="-10">
            <dgm:adjLst/>
          </dgm:shape>
          <dgm:presOf axis="self"/>
        </dgm:layoutNode>
      </dgm:forEach>
    </dgm:forEach>
    <dgm:forEach name="Name30" axis="ch" ptType="node" cnt="1">
      <dgm:layoutNode name="parentText_1" styleLbl="node1">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1" styleLbl="node1">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1">
        <dgm:alg type="sp"/>
        <dgm:shape xmlns:r="http://schemas.openxmlformats.org/officeDocument/2006/relationships" r:blip="">
          <dgm:adjLst/>
        </dgm:shape>
        <dgm:presOf/>
        <dgm:constrLst/>
        <dgm:forEach name="Name31" ref="accentRepeat"/>
      </dgm:layoutNode>
    </dgm:forEach>
    <dgm:forEach name="Name32" axis="ch" ptType="node" st="2" cnt="1">
      <dgm:layoutNode name="parentText_2">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2">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2">
        <dgm:alg type="sp"/>
        <dgm:shape xmlns:r="http://schemas.openxmlformats.org/officeDocument/2006/relationships" r:blip="">
          <dgm:adjLst/>
        </dgm:shape>
        <dgm:presOf/>
        <dgm:constrLst/>
        <dgm:forEach name="Name33" ref="accentRepeat"/>
      </dgm:layoutNode>
    </dgm:forEach>
    <dgm:forEach name="Name34" axis="ch" ptType="node" st="3" cnt="1">
      <dgm:layoutNode name="parentText_3">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3">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3">
        <dgm:alg type="sp"/>
        <dgm:shape xmlns:r="http://schemas.openxmlformats.org/officeDocument/2006/relationships" r:blip="">
          <dgm:adjLst/>
        </dgm:shape>
        <dgm:presOf/>
        <dgm:constrLst/>
        <dgm:forEach name="Name35" ref="accentRepeat"/>
      </dgm:layoutNode>
    </dgm:forEach>
    <dgm:forEach name="Name36" axis="ch" ptType="node" st="4" cnt="1">
      <dgm:layoutNode name="parentText_4">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4">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4">
        <dgm:alg type="sp"/>
        <dgm:shape xmlns:r="http://schemas.openxmlformats.org/officeDocument/2006/relationships" r:blip="">
          <dgm:adjLst/>
        </dgm:shape>
        <dgm:presOf/>
        <dgm:constrLst/>
        <dgm:forEach name="Name37" ref="accentRepeat"/>
      </dgm:layoutNode>
    </dgm:forEach>
    <dgm:forEach name="Name38" axis="ch" ptType="node" st="5" cnt="1">
      <dgm:layoutNode name="parentText_5">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5">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5">
        <dgm:alg type="sp"/>
        <dgm:shape xmlns:r="http://schemas.openxmlformats.org/officeDocument/2006/relationships" r:blip="">
          <dgm:adjLst/>
        </dgm:shape>
        <dgm:presOf/>
        <dgm:constrLst/>
        <dgm:forEach name="Name39" ref="accentRepeat"/>
      </dgm:layoutNode>
    </dgm:forEach>
    <dgm:forEach name="Name40" axis="ch" ptType="node" st="6" cnt="1">
      <dgm:layoutNode name="parentText_6">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layoutNode name="childText_6">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6">
        <dgm:alg type="sp"/>
        <dgm:shape xmlns:r="http://schemas.openxmlformats.org/officeDocument/2006/relationships" r:blip="">
          <dgm:adjLst/>
        </dgm:shape>
        <dgm:presOf/>
        <dgm:constrLst/>
        <dgm:forEach name="Name41" ref="accentRepeat"/>
      </dgm:layoutNode>
    </dgm:forEach>
    <dgm:forEach name="Name42" axis="ch" ptType="node" st="7" cnt="1">
      <dgm:layoutNode name="parentText_7">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layoutNode name="childText_7">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7">
        <dgm:alg type="sp"/>
        <dgm:shape xmlns:r="http://schemas.openxmlformats.org/officeDocument/2006/relationships" r:blip="">
          <dgm:adjLst/>
        </dgm:shape>
        <dgm:presOf/>
        <dgm:constrLst/>
        <dgm:forEach name="Name43" ref="accentRepea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15.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9.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2"/>
            <a:ext cx="3026833" cy="464185"/>
          </a:xfrm>
          <a:prstGeom prst="rect">
            <a:avLst/>
          </a:prstGeom>
          <a:noFill/>
          <a:ln w="9525">
            <a:noFill/>
            <a:miter lim="800000"/>
            <a:headEnd/>
            <a:tailEnd/>
          </a:ln>
          <a:effectLst/>
        </p:spPr>
        <p:txBody>
          <a:bodyPr vert="horz" wrap="square" lIns="92935" tIns="46467" rIns="92935" bIns="46467" numCol="1" anchor="t" anchorCtr="0" compatLnSpc="1">
            <a:prstTxWarp prst="textNoShape">
              <a:avLst/>
            </a:prstTxWarp>
          </a:bodyPr>
          <a:lstStyle>
            <a:lvl1pPr>
              <a:defRPr sz="1200"/>
            </a:lvl1pPr>
          </a:lstStyle>
          <a:p>
            <a:pPr>
              <a:defRPr/>
            </a:pPr>
            <a:endParaRPr lang="en-US"/>
          </a:p>
        </p:txBody>
      </p:sp>
      <p:sp>
        <p:nvSpPr>
          <p:cNvPr id="6147" name="Rectangle 3"/>
          <p:cNvSpPr>
            <a:spLocks noGrp="1" noChangeArrowheads="1"/>
          </p:cNvSpPr>
          <p:nvPr>
            <p:ph type="dt" idx="1"/>
          </p:nvPr>
        </p:nvSpPr>
        <p:spPr bwMode="auto">
          <a:xfrm>
            <a:off x="3956552" y="2"/>
            <a:ext cx="3026833" cy="464185"/>
          </a:xfrm>
          <a:prstGeom prst="rect">
            <a:avLst/>
          </a:prstGeom>
          <a:noFill/>
          <a:ln w="9525">
            <a:noFill/>
            <a:miter lim="800000"/>
            <a:headEnd/>
            <a:tailEnd/>
          </a:ln>
          <a:effectLst/>
        </p:spPr>
        <p:txBody>
          <a:bodyPr vert="horz" wrap="square" lIns="92935" tIns="46467" rIns="92935" bIns="46467" numCol="1" anchor="t" anchorCtr="0" compatLnSpc="1">
            <a:prstTxWarp prst="textNoShape">
              <a:avLst/>
            </a:prstTxWarp>
          </a:bodyPr>
          <a:lstStyle>
            <a:lvl1pPr algn="r">
              <a:defRPr sz="1200"/>
            </a:lvl1pPr>
          </a:lstStyle>
          <a:p>
            <a:pPr>
              <a:defRPr/>
            </a:pPr>
            <a:endParaRPr lang="en-US"/>
          </a:p>
        </p:txBody>
      </p:sp>
      <p:sp>
        <p:nvSpPr>
          <p:cNvPr id="62468" name="Rectangle 4"/>
          <p:cNvSpPr>
            <a:spLocks noGrp="1" noRot="1" noChangeAspect="1" noChangeArrowheads="1" noTextEdit="1"/>
          </p:cNvSpPr>
          <p:nvPr>
            <p:ph type="sldImg" idx="2"/>
          </p:nvPr>
        </p:nvSpPr>
        <p:spPr bwMode="auto">
          <a:xfrm>
            <a:off x="1171575" y="696913"/>
            <a:ext cx="4641850" cy="3481387"/>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698500" y="4409758"/>
            <a:ext cx="5588000" cy="4177665"/>
          </a:xfrm>
          <a:prstGeom prst="rect">
            <a:avLst/>
          </a:prstGeom>
          <a:noFill/>
          <a:ln w="9525">
            <a:noFill/>
            <a:miter lim="800000"/>
            <a:headEnd/>
            <a:tailEnd/>
          </a:ln>
          <a:effectLst/>
        </p:spPr>
        <p:txBody>
          <a:bodyPr vert="horz" wrap="square" lIns="92935" tIns="46467" rIns="92935" bIns="4646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817904"/>
            <a:ext cx="3026833" cy="464185"/>
          </a:xfrm>
          <a:prstGeom prst="rect">
            <a:avLst/>
          </a:prstGeom>
          <a:noFill/>
          <a:ln w="9525">
            <a:noFill/>
            <a:miter lim="800000"/>
            <a:headEnd/>
            <a:tailEnd/>
          </a:ln>
          <a:effectLst/>
        </p:spPr>
        <p:txBody>
          <a:bodyPr vert="horz" wrap="square" lIns="92935" tIns="46467" rIns="92935" bIns="46467" numCol="1" anchor="b" anchorCtr="0" compatLnSpc="1">
            <a:prstTxWarp prst="textNoShape">
              <a:avLst/>
            </a:prstTxWarp>
          </a:bodyPr>
          <a:lstStyle>
            <a:lvl1pPr>
              <a:defRPr sz="1200"/>
            </a:lvl1pPr>
          </a:lstStyle>
          <a:p>
            <a:pPr>
              <a:defRPr/>
            </a:pPr>
            <a:endParaRPr lang="en-US"/>
          </a:p>
        </p:txBody>
      </p:sp>
      <p:sp>
        <p:nvSpPr>
          <p:cNvPr id="6151" name="Rectangle 7"/>
          <p:cNvSpPr>
            <a:spLocks noGrp="1" noChangeArrowheads="1"/>
          </p:cNvSpPr>
          <p:nvPr>
            <p:ph type="sldNum" sz="quarter" idx="5"/>
          </p:nvPr>
        </p:nvSpPr>
        <p:spPr bwMode="auto">
          <a:xfrm>
            <a:off x="3956552" y="8817904"/>
            <a:ext cx="3026833" cy="464185"/>
          </a:xfrm>
          <a:prstGeom prst="rect">
            <a:avLst/>
          </a:prstGeom>
          <a:noFill/>
          <a:ln w="9525">
            <a:noFill/>
            <a:miter lim="800000"/>
            <a:headEnd/>
            <a:tailEnd/>
          </a:ln>
          <a:effectLst/>
        </p:spPr>
        <p:txBody>
          <a:bodyPr vert="horz" wrap="square" lIns="92935" tIns="46467" rIns="92935" bIns="46467" numCol="1" anchor="b" anchorCtr="0" compatLnSpc="1">
            <a:prstTxWarp prst="textNoShape">
              <a:avLst/>
            </a:prstTxWarp>
          </a:bodyPr>
          <a:lstStyle>
            <a:lvl1pPr algn="r">
              <a:defRPr sz="1200"/>
            </a:lvl1pPr>
          </a:lstStyle>
          <a:p>
            <a:pPr>
              <a:defRPr/>
            </a:pPr>
            <a:fld id="{04E381E2-AB65-4412-93ED-882C1D3AC20E}" type="slidenum">
              <a:rPr lang="en-US"/>
              <a:pPr>
                <a:defRPr/>
              </a:pPr>
              <a:t>‹#›</a:t>
            </a:fld>
            <a:endParaRPr lang="en-US"/>
          </a:p>
        </p:txBody>
      </p:sp>
    </p:spTree>
    <p:extLst>
      <p:ext uri="{BB962C8B-B14F-4D97-AF65-F5344CB8AC3E}">
        <p14:creationId xmlns:p14="http://schemas.microsoft.com/office/powerpoint/2010/main" val="34867000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cssr.berkeley.edu/ucb_childwelfare/Entries.aspx"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1A7BCCBF-A045-498B-ACA6-1B5F75AF9FAC}" type="slidenum">
              <a:rPr lang="en-US" smtClean="0"/>
              <a:pPr/>
              <a:t>1</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itchFamily="2" charset="2"/>
              <a:buChar char="Ø"/>
            </a:pPr>
            <a:r>
              <a:rPr lang="en-US" dirty="0" smtClean="0"/>
              <a:t>Monitoring</a:t>
            </a:r>
          </a:p>
          <a:p>
            <a:pPr marL="638929" lvl="1" indent="-174253">
              <a:buFont typeface="Arial" pitchFamily="34" charset="0"/>
              <a:buChar char="•"/>
            </a:pPr>
            <a:r>
              <a:rPr lang="en-US" dirty="0" err="1" smtClean="0"/>
              <a:t>DHHS</a:t>
            </a:r>
            <a:r>
              <a:rPr lang="en-US" dirty="0" smtClean="0"/>
              <a:t> should establish levels of adequacy for state </a:t>
            </a:r>
            <a:r>
              <a:rPr lang="en-US" dirty="0" err="1" smtClean="0"/>
              <a:t>CQI</a:t>
            </a:r>
            <a:r>
              <a:rPr lang="en-US" dirty="0" smtClean="0"/>
              <a:t> and  QA systems.</a:t>
            </a:r>
          </a:p>
          <a:p>
            <a:pPr marL="1103602" lvl="2" indent="-174253">
              <a:buFont typeface="Courier New" pitchFamily="49" charset="0"/>
              <a:buChar char="o"/>
            </a:pPr>
            <a:r>
              <a:rPr lang="en-US" dirty="0" smtClean="0"/>
              <a:t>States meeting the highest standard of self-monitoring and performance should be  allowed to use their own internal </a:t>
            </a:r>
            <a:r>
              <a:rPr lang="en-US" dirty="0" err="1" smtClean="0"/>
              <a:t>CQI</a:t>
            </a:r>
            <a:r>
              <a:rPr lang="en-US" dirty="0" smtClean="0"/>
              <a:t> processes instead of federal review. </a:t>
            </a:r>
          </a:p>
          <a:p>
            <a:pPr>
              <a:buFont typeface="Wingdings" pitchFamily="2" charset="2"/>
              <a:buChar char="Ø"/>
            </a:pPr>
            <a:r>
              <a:rPr lang="en-US" dirty="0" smtClean="0"/>
              <a:t>Data</a:t>
            </a:r>
          </a:p>
          <a:p>
            <a:pPr marL="638929" lvl="1" indent="-174253">
              <a:buFont typeface="Arial" pitchFamily="34" charset="0"/>
              <a:buChar char="•"/>
            </a:pPr>
            <a:r>
              <a:rPr lang="en-US" dirty="0" err="1" smtClean="0"/>
              <a:t>CQI</a:t>
            </a:r>
            <a:r>
              <a:rPr lang="en-US" dirty="0" smtClean="0"/>
              <a:t>/QA systems should rely on both qualitative and quantitative data.</a:t>
            </a:r>
          </a:p>
          <a:p>
            <a:pPr marL="174253" indent="-174253">
              <a:buFont typeface="Wingdings" pitchFamily="2" charset="2"/>
              <a:buChar char="Ø"/>
            </a:pPr>
            <a:r>
              <a:rPr lang="en-US" dirty="0" smtClean="0"/>
              <a:t>Targets</a:t>
            </a:r>
          </a:p>
          <a:p>
            <a:pPr marL="638929" lvl="1" indent="-174253">
              <a:buFont typeface="Arial" pitchFamily="34" charset="0"/>
              <a:buChar char="•"/>
            </a:pPr>
            <a:r>
              <a:rPr lang="en-US" dirty="0" smtClean="0"/>
              <a:t>No more than three targeted areas at a given time. </a:t>
            </a:r>
          </a:p>
          <a:p>
            <a:pPr>
              <a:buFont typeface="Wingdings" pitchFamily="2" charset="2"/>
              <a:buChar char="Ø"/>
            </a:pPr>
            <a:r>
              <a:rPr lang="en-US" dirty="0" smtClean="0"/>
              <a:t>Funding</a:t>
            </a:r>
          </a:p>
          <a:p>
            <a:pPr marL="638929" lvl="1" indent="-174253">
              <a:buFont typeface="Arial" pitchFamily="34" charset="0"/>
              <a:buChar char="•"/>
            </a:pPr>
            <a:r>
              <a:rPr lang="en-US" dirty="0" smtClean="0"/>
              <a:t>Costs  for QA activities should be 75% reimbursable, as a part of IV-E training expenses. </a:t>
            </a:r>
          </a:p>
          <a:p>
            <a:pPr marL="638929" lvl="1" indent="-174253">
              <a:buFont typeface="Arial" pitchFamily="34" charset="0"/>
              <a:buChar char="•"/>
            </a:pPr>
            <a:r>
              <a:rPr lang="en-US" dirty="0" smtClean="0"/>
              <a:t>States with inadequate </a:t>
            </a:r>
            <a:r>
              <a:rPr lang="en-US" dirty="0" err="1" smtClean="0"/>
              <a:t>CQI</a:t>
            </a:r>
            <a:r>
              <a:rPr lang="en-US" dirty="0" smtClean="0"/>
              <a:t>/QA capacity should receive federal assistance </a:t>
            </a:r>
          </a:p>
          <a:p>
            <a:endParaRPr lang="en-US" dirty="0"/>
          </a:p>
        </p:txBody>
      </p:sp>
      <p:sp>
        <p:nvSpPr>
          <p:cNvPr id="4" name="Slide Number Placeholder 3"/>
          <p:cNvSpPr>
            <a:spLocks noGrp="1"/>
          </p:cNvSpPr>
          <p:nvPr>
            <p:ph type="sldNum" sz="quarter" idx="10"/>
          </p:nvPr>
        </p:nvSpPr>
        <p:spPr/>
        <p:txBody>
          <a:bodyPr/>
          <a:lstStyle/>
          <a:p>
            <a:pPr>
              <a:defRPr/>
            </a:pPr>
            <a:fld id="{04E381E2-AB65-4412-93ED-882C1D3AC20E}" type="slidenum">
              <a:rPr lang="en-US" smtClean="0"/>
              <a:pPr>
                <a:defRPr/>
              </a:pPr>
              <a:t>10</a:t>
            </a:fld>
            <a:endParaRPr lang="en-US"/>
          </a:p>
        </p:txBody>
      </p:sp>
    </p:spTree>
    <p:extLst>
      <p:ext uri="{BB962C8B-B14F-4D97-AF65-F5344CB8AC3E}">
        <p14:creationId xmlns:p14="http://schemas.microsoft.com/office/powerpoint/2010/main" val="3766927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53" indent="-174253">
              <a:buFont typeface="Wingdings" pitchFamily="2" charset="2"/>
              <a:buChar char="Ø"/>
            </a:pPr>
            <a:r>
              <a:rPr lang="en-US" dirty="0" smtClean="0"/>
              <a:t>The </a:t>
            </a:r>
            <a:r>
              <a:rPr lang="en-US" dirty="0" err="1" smtClean="0"/>
              <a:t>CFSR</a:t>
            </a:r>
            <a:r>
              <a:rPr lang="en-US" dirty="0" smtClean="0"/>
              <a:t> and PIP should be folded into the </a:t>
            </a:r>
            <a:r>
              <a:rPr lang="en-US" dirty="0" err="1" smtClean="0"/>
              <a:t>CFSP</a:t>
            </a:r>
            <a:r>
              <a:rPr lang="en-US" dirty="0" smtClean="0"/>
              <a:t> and </a:t>
            </a:r>
            <a:r>
              <a:rPr lang="en-US" dirty="0" err="1" smtClean="0"/>
              <a:t>AFSR</a:t>
            </a:r>
            <a:r>
              <a:rPr lang="en-US" dirty="0" smtClean="0"/>
              <a:t> with one overarching plan for a five-year continuous </a:t>
            </a:r>
            <a:r>
              <a:rPr lang="en-US" dirty="0" err="1" smtClean="0"/>
              <a:t>CQI</a:t>
            </a:r>
            <a:r>
              <a:rPr lang="en-US" dirty="0" smtClean="0"/>
              <a:t> cycle.</a:t>
            </a:r>
          </a:p>
          <a:p>
            <a:pPr marL="174253" indent="-174253">
              <a:buFont typeface="Wingdings" pitchFamily="2" charset="2"/>
              <a:buChar char="Ø"/>
            </a:pPr>
            <a:r>
              <a:rPr lang="en-US" dirty="0" smtClean="0"/>
              <a:t>The </a:t>
            </a:r>
            <a:r>
              <a:rPr lang="en-US" dirty="0" err="1" smtClean="0"/>
              <a:t>SACWIS</a:t>
            </a:r>
            <a:r>
              <a:rPr lang="en-US" dirty="0" smtClean="0"/>
              <a:t> and </a:t>
            </a:r>
            <a:r>
              <a:rPr lang="en-US" dirty="0" err="1" smtClean="0"/>
              <a:t>AFCARS</a:t>
            </a:r>
            <a:r>
              <a:rPr lang="en-US" dirty="0" smtClean="0"/>
              <a:t> compliance reviews can also be combined into one process.</a:t>
            </a:r>
          </a:p>
          <a:p>
            <a:pPr marL="174253" indent="-174253">
              <a:buFont typeface="Wingdings" pitchFamily="2" charset="2"/>
              <a:buChar char="Ø"/>
            </a:pPr>
            <a:r>
              <a:rPr lang="en-US" dirty="0" smtClean="0"/>
              <a:t>The IV-E review may need to stand alone as a compliance review that relates to the whole system, although it could be an added component to a selected number of case reviews.</a:t>
            </a:r>
          </a:p>
          <a:p>
            <a:endParaRPr lang="en-US" dirty="0"/>
          </a:p>
        </p:txBody>
      </p:sp>
      <p:sp>
        <p:nvSpPr>
          <p:cNvPr id="4" name="Slide Number Placeholder 3"/>
          <p:cNvSpPr>
            <a:spLocks noGrp="1"/>
          </p:cNvSpPr>
          <p:nvPr>
            <p:ph type="sldNum" sz="quarter" idx="10"/>
          </p:nvPr>
        </p:nvSpPr>
        <p:spPr/>
        <p:txBody>
          <a:bodyPr/>
          <a:lstStyle/>
          <a:p>
            <a:pPr>
              <a:defRPr/>
            </a:pPr>
            <a:fld id="{04E381E2-AB65-4412-93ED-882C1D3AC20E}" type="slidenum">
              <a:rPr lang="en-US" smtClean="0"/>
              <a:pPr>
                <a:defRPr/>
              </a:pPr>
              <a:t>11</a:t>
            </a:fld>
            <a:endParaRPr lang="en-US"/>
          </a:p>
        </p:txBody>
      </p:sp>
    </p:spTree>
    <p:extLst>
      <p:ext uri="{BB962C8B-B14F-4D97-AF65-F5344CB8AC3E}">
        <p14:creationId xmlns:p14="http://schemas.microsoft.com/office/powerpoint/2010/main" val="8061511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53" indent="-174253">
              <a:buFont typeface="Wingdings" pitchFamily="2" charset="2"/>
              <a:buChar char="Ø"/>
            </a:pPr>
            <a:r>
              <a:rPr lang="en-US" dirty="0" smtClean="0"/>
              <a:t>National Resource Center (</a:t>
            </a:r>
            <a:r>
              <a:rPr lang="en-US" dirty="0" err="1" smtClean="0"/>
              <a:t>NRCs</a:t>
            </a:r>
            <a:r>
              <a:rPr lang="en-US" dirty="0" smtClean="0"/>
              <a:t>) and Implementation Centers (ICs) should offer relevant, useful and timely technical assistance.  </a:t>
            </a:r>
            <a:r>
              <a:rPr lang="en-US" dirty="0" err="1" smtClean="0"/>
              <a:t>NRCs</a:t>
            </a:r>
            <a:r>
              <a:rPr lang="en-US" dirty="0" smtClean="0"/>
              <a:t> can also coordinate efforts and improve information-sharing between organizations and foundations.</a:t>
            </a:r>
          </a:p>
          <a:p>
            <a:pPr marL="174253" indent="-174253">
              <a:buFont typeface="Wingdings" pitchFamily="2" charset="2"/>
              <a:buChar char="Ø"/>
            </a:pPr>
            <a:r>
              <a:rPr lang="en-US" dirty="0" smtClean="0"/>
              <a:t>Federal IV-E funding for </a:t>
            </a:r>
            <a:r>
              <a:rPr lang="en-US" dirty="0" err="1" smtClean="0"/>
              <a:t>SACWIS</a:t>
            </a:r>
            <a:r>
              <a:rPr lang="en-US" dirty="0" smtClean="0"/>
              <a:t> should be used more flexibly to keep pace with technological developments and agency needs. Waivers are a stop-gap measure that demonstrates the need for comprehensive child welfare financial reform.</a:t>
            </a:r>
          </a:p>
          <a:p>
            <a:pPr marL="174253" indent="-174253">
              <a:buFont typeface="Wingdings" pitchFamily="2" charset="2"/>
              <a:buChar char="Ø"/>
            </a:pPr>
            <a:r>
              <a:rPr lang="en-US" dirty="0" smtClean="0"/>
              <a:t>The federal government should provide fiscal support to states for a multi-year longitudinal database OR construct and manage its own longitudinal federal database</a:t>
            </a:r>
            <a:endParaRPr lang="en-US" dirty="0"/>
          </a:p>
        </p:txBody>
      </p:sp>
      <p:sp>
        <p:nvSpPr>
          <p:cNvPr id="4" name="Slide Number Placeholder 3"/>
          <p:cNvSpPr>
            <a:spLocks noGrp="1"/>
          </p:cNvSpPr>
          <p:nvPr>
            <p:ph type="sldNum" sz="quarter" idx="10"/>
          </p:nvPr>
        </p:nvSpPr>
        <p:spPr/>
        <p:txBody>
          <a:bodyPr/>
          <a:lstStyle/>
          <a:p>
            <a:pPr>
              <a:defRPr/>
            </a:pPr>
            <a:fld id="{04E381E2-AB65-4412-93ED-882C1D3AC20E}" type="slidenum">
              <a:rPr lang="en-US" smtClean="0"/>
              <a:pPr>
                <a:defRPr/>
              </a:pPr>
              <a:t>12</a:t>
            </a:fld>
            <a:endParaRPr lang="en-US"/>
          </a:p>
        </p:txBody>
      </p:sp>
    </p:spTree>
    <p:extLst>
      <p:ext uri="{BB962C8B-B14F-4D97-AF65-F5344CB8AC3E}">
        <p14:creationId xmlns:p14="http://schemas.microsoft.com/office/powerpoint/2010/main" val="3834956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8506" lvl="1" indent="-348506" defTabSz="929349">
              <a:buFont typeface="Wingdings" pitchFamily="2" charset="2"/>
              <a:buChar char="Ø"/>
              <a:defRPr/>
            </a:pPr>
            <a:r>
              <a:rPr lang="en-US" dirty="0" smtClean="0"/>
              <a:t>Technological innovations should be pursued to improve data sharing across health, education, court and social services systems. </a:t>
            </a:r>
          </a:p>
          <a:p>
            <a:endParaRPr lang="en-US" dirty="0"/>
          </a:p>
        </p:txBody>
      </p:sp>
      <p:sp>
        <p:nvSpPr>
          <p:cNvPr id="4" name="Slide Number Placeholder 3"/>
          <p:cNvSpPr>
            <a:spLocks noGrp="1"/>
          </p:cNvSpPr>
          <p:nvPr>
            <p:ph type="sldNum" sz="quarter" idx="10"/>
          </p:nvPr>
        </p:nvSpPr>
        <p:spPr/>
        <p:txBody>
          <a:bodyPr/>
          <a:lstStyle/>
          <a:p>
            <a:pPr>
              <a:defRPr/>
            </a:pPr>
            <a:fld id="{04E381E2-AB65-4412-93ED-882C1D3AC20E}" type="slidenum">
              <a:rPr lang="en-US" smtClean="0"/>
              <a:pPr>
                <a:defRPr/>
              </a:pPr>
              <a:t>13</a:t>
            </a:fld>
            <a:endParaRPr lang="en-US"/>
          </a:p>
        </p:txBody>
      </p:sp>
    </p:spTree>
    <p:extLst>
      <p:ext uri="{BB962C8B-B14F-4D97-AF65-F5344CB8AC3E}">
        <p14:creationId xmlns:p14="http://schemas.microsoft.com/office/powerpoint/2010/main" val="28043974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53" indent="-174253" defTabSz="929349">
              <a:buFont typeface="Wingdings" pitchFamily="2" charset="2"/>
              <a:buChar char="Ø"/>
              <a:defRPr/>
            </a:pPr>
            <a:r>
              <a:rPr lang="en-US" dirty="0" smtClean="0"/>
              <a:t>Measures of prevention services should be developed.</a:t>
            </a:r>
          </a:p>
          <a:p>
            <a:endParaRPr lang="en-US" dirty="0"/>
          </a:p>
        </p:txBody>
      </p:sp>
      <p:sp>
        <p:nvSpPr>
          <p:cNvPr id="4" name="Slide Number Placeholder 3"/>
          <p:cNvSpPr>
            <a:spLocks noGrp="1"/>
          </p:cNvSpPr>
          <p:nvPr>
            <p:ph type="sldNum" sz="quarter" idx="10"/>
          </p:nvPr>
        </p:nvSpPr>
        <p:spPr/>
        <p:txBody>
          <a:bodyPr/>
          <a:lstStyle/>
          <a:p>
            <a:pPr>
              <a:defRPr/>
            </a:pPr>
            <a:fld id="{04E381E2-AB65-4412-93ED-882C1D3AC20E}" type="slidenum">
              <a:rPr lang="en-US" smtClean="0"/>
              <a:pPr>
                <a:defRPr/>
              </a:pPr>
              <a:t>14</a:t>
            </a:fld>
            <a:endParaRPr lang="en-US"/>
          </a:p>
        </p:txBody>
      </p:sp>
    </p:spTree>
    <p:extLst>
      <p:ext uri="{BB962C8B-B14F-4D97-AF65-F5344CB8AC3E}">
        <p14:creationId xmlns:p14="http://schemas.microsoft.com/office/powerpoint/2010/main" val="23520765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8506" lvl="1" indent="-348506" defTabSz="929349">
              <a:buFont typeface="Wingdings" pitchFamily="2" charset="2"/>
              <a:buChar char="Ø"/>
              <a:defRPr/>
            </a:pPr>
            <a:r>
              <a:rPr lang="en-US" dirty="0" smtClean="0"/>
              <a:t>Technological innovations should be pursued to improve data sharing across health, education, court and social services systems. </a:t>
            </a:r>
          </a:p>
          <a:p>
            <a:endParaRPr lang="en-US" dirty="0"/>
          </a:p>
        </p:txBody>
      </p:sp>
      <p:sp>
        <p:nvSpPr>
          <p:cNvPr id="4" name="Slide Number Placeholder 3"/>
          <p:cNvSpPr>
            <a:spLocks noGrp="1"/>
          </p:cNvSpPr>
          <p:nvPr>
            <p:ph type="sldNum" sz="quarter" idx="10"/>
          </p:nvPr>
        </p:nvSpPr>
        <p:spPr/>
        <p:txBody>
          <a:bodyPr/>
          <a:lstStyle/>
          <a:p>
            <a:pPr>
              <a:defRPr/>
            </a:pPr>
            <a:fld id="{04E381E2-AB65-4412-93ED-882C1D3AC20E}" type="slidenum">
              <a:rPr lang="en-US" smtClean="0"/>
              <a:pPr>
                <a:defRPr/>
              </a:pPr>
              <a:t>15</a:t>
            </a:fld>
            <a:endParaRPr lang="en-US"/>
          </a:p>
        </p:txBody>
      </p:sp>
    </p:spTree>
    <p:extLst>
      <p:ext uri="{BB962C8B-B14F-4D97-AF65-F5344CB8AC3E}">
        <p14:creationId xmlns:p14="http://schemas.microsoft.com/office/powerpoint/2010/main" val="8753412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53" indent="-174253">
              <a:buFont typeface="Wingdings" pitchFamily="2" charset="2"/>
              <a:buChar char="Ø"/>
            </a:pPr>
            <a:r>
              <a:rPr lang="en-US" dirty="0" smtClean="0"/>
              <a:t>Outcome measures should not be pass/fail.</a:t>
            </a:r>
          </a:p>
          <a:p>
            <a:pPr marL="174253" indent="-174253" defTabSz="929349">
              <a:buFont typeface="Wingdings" pitchFamily="2" charset="2"/>
              <a:buChar char="Ø"/>
            </a:pPr>
            <a:r>
              <a:rPr lang="en-US" dirty="0" smtClean="0"/>
              <a:t>Can be used to recognize and encourage building on programs and practices that have proven effective. </a:t>
            </a:r>
          </a:p>
          <a:p>
            <a:pPr marL="174253" indent="-174253" defTabSz="929349">
              <a:buFont typeface="Wingdings" pitchFamily="2" charset="2"/>
              <a:buChar char="Ø"/>
            </a:pPr>
            <a:r>
              <a:rPr lang="en-US" dirty="0" smtClean="0"/>
              <a:t>Can also promote improvement by recognizing good performance.  (Example: a continuum of federal oversight, with less oversight being a reward for positive performance.)</a:t>
            </a:r>
          </a:p>
          <a:p>
            <a:pPr marL="174253" indent="-174253">
              <a:buFont typeface="Wingdings" pitchFamily="2" charset="2"/>
              <a:buChar char="Ø"/>
            </a:pPr>
            <a:r>
              <a:rPr lang="en-US" dirty="0" smtClean="0"/>
              <a:t>Poor performance should be tied with increased investment into areas requiring improvement.</a:t>
            </a:r>
          </a:p>
          <a:p>
            <a:pPr marL="174253" indent="-174253" defTabSz="929349">
              <a:buFont typeface="Wingdings" pitchFamily="2" charset="2"/>
              <a:buChar char="Ø"/>
            </a:pPr>
            <a:r>
              <a:rPr lang="en-US" dirty="0" smtClean="0"/>
              <a:t>Penalties divert scarce resources from child welfare systems.</a:t>
            </a:r>
          </a:p>
          <a:p>
            <a:pPr marL="174253" indent="-174253">
              <a:buFont typeface="Wingdings" pitchFamily="2" charset="2"/>
              <a:buChar char="Ø"/>
            </a:pPr>
            <a:r>
              <a:rPr lang="en-US" dirty="0" smtClean="0"/>
              <a:t>If used at all, only when there is “a lack of good faith effort or willful disregard on the part of the state of any plan for improvement</a:t>
            </a:r>
          </a:p>
          <a:p>
            <a:pPr marL="174253" indent="-174253">
              <a:buFont typeface="Wingdings" pitchFamily="2" charset="2"/>
              <a:buChar char="Ø"/>
            </a:pPr>
            <a:endParaRPr lang="en-US" dirty="0" smtClean="0"/>
          </a:p>
          <a:p>
            <a:pPr marL="174253" indent="-174253" defTabSz="929349">
              <a:buFont typeface="Wingdings" pitchFamily="2" charset="2"/>
              <a:buChar char="Ø"/>
            </a:pPr>
            <a:r>
              <a:rPr lang="en-US" dirty="0" smtClean="0"/>
              <a:t>DHHS should have discretion to negotiate penalty options with jurisdictions.</a:t>
            </a:r>
          </a:p>
          <a:p>
            <a:pPr marL="174253" indent="-174253">
              <a:buFont typeface="Wingdings" pitchFamily="2" charset="2"/>
              <a:buChar char="Ø"/>
            </a:pPr>
            <a:r>
              <a:rPr lang="en-US" dirty="0" smtClean="0"/>
              <a:t>Can be tied to outcome measures</a:t>
            </a:r>
          </a:p>
        </p:txBody>
      </p:sp>
      <p:sp>
        <p:nvSpPr>
          <p:cNvPr id="4" name="Slide Number Placeholder 3"/>
          <p:cNvSpPr>
            <a:spLocks noGrp="1"/>
          </p:cNvSpPr>
          <p:nvPr>
            <p:ph type="sldNum" sz="quarter" idx="10"/>
          </p:nvPr>
        </p:nvSpPr>
        <p:spPr/>
        <p:txBody>
          <a:bodyPr/>
          <a:lstStyle/>
          <a:p>
            <a:pPr>
              <a:defRPr/>
            </a:pPr>
            <a:fld id="{04E381E2-AB65-4412-93ED-882C1D3AC20E}" type="slidenum">
              <a:rPr lang="en-US" smtClean="0"/>
              <a:pPr>
                <a:defRPr/>
              </a:pPr>
              <a:t>16</a:t>
            </a:fld>
            <a:endParaRPr lang="en-US"/>
          </a:p>
        </p:txBody>
      </p:sp>
    </p:spTree>
    <p:extLst>
      <p:ext uri="{BB962C8B-B14F-4D97-AF65-F5344CB8AC3E}">
        <p14:creationId xmlns:p14="http://schemas.microsoft.com/office/powerpoint/2010/main" val="34677027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E381E2-AB65-4412-93ED-882C1D3AC20E}"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53" indent="-174253" defTabSz="929349">
              <a:buFont typeface="Wingdings" pitchFamily="2" charset="2"/>
              <a:buChar char="Ø"/>
              <a:defRPr/>
            </a:pPr>
            <a:r>
              <a:rPr lang="en-US" dirty="0" smtClean="0"/>
              <a:t>Although the website has always offered users the ability to examine outcomes across demographic categories, it now allows users to create multiple tables on a single page using a dropdown menu called multi-reports. </a:t>
            </a:r>
          </a:p>
          <a:p>
            <a:pPr marL="174253" indent="-174253" defTabSz="929349">
              <a:buFont typeface="Wingdings" pitchFamily="2" charset="2"/>
              <a:buChar char="Ø"/>
              <a:defRPr/>
            </a:pPr>
            <a:r>
              <a:rPr lang="en-US" dirty="0" smtClean="0"/>
              <a:t>Users can utilize this feature without leaving the report they have already created and can change between different breakouts using the dropdown menu.</a:t>
            </a:r>
          </a:p>
          <a:p>
            <a:pPr marL="174253" indent="-174253" defTabSz="929349">
              <a:buFont typeface="Wingdings" pitchFamily="2" charset="2"/>
              <a:buChar char="Ø"/>
              <a:defRPr/>
            </a:pPr>
            <a:r>
              <a:rPr lang="en-US" dirty="0" smtClean="0"/>
              <a:t>Demo: Measure C1.3 (Reunification within 12 Months) can be stratified by Age AND Ethnic Group, Gender, Placement Type, Removal Reason,  and Caregiver Relationship.</a:t>
            </a:r>
          </a:p>
          <a:p>
            <a:pPr defTabSz="929349">
              <a:defRPr/>
            </a:pPr>
            <a:endParaRPr lang="en-US" dirty="0" smtClean="0"/>
          </a:p>
          <a:p>
            <a:pPr defTabSz="929349">
              <a:defRPr/>
            </a:pPr>
            <a:r>
              <a:rPr lang="en-US" dirty="0" smtClean="0"/>
              <a:t> </a:t>
            </a:r>
          </a:p>
          <a:p>
            <a:endParaRPr lang="en-US" dirty="0"/>
          </a:p>
        </p:txBody>
      </p:sp>
      <p:sp>
        <p:nvSpPr>
          <p:cNvPr id="4" name="Slide Number Placeholder 3"/>
          <p:cNvSpPr>
            <a:spLocks noGrp="1"/>
          </p:cNvSpPr>
          <p:nvPr>
            <p:ph type="sldNum" sz="quarter" idx="10"/>
          </p:nvPr>
        </p:nvSpPr>
        <p:spPr/>
        <p:txBody>
          <a:bodyPr/>
          <a:lstStyle/>
          <a:p>
            <a:pPr>
              <a:defRPr/>
            </a:pPr>
            <a:fld id="{04E381E2-AB65-4412-93ED-882C1D3AC20E}" type="slidenum">
              <a:rPr lang="en-US" smtClean="0"/>
              <a:pPr>
                <a:defRPr/>
              </a:pPr>
              <a:t>18</a:t>
            </a:fld>
            <a:endParaRPr lang="en-US"/>
          </a:p>
        </p:txBody>
      </p:sp>
    </p:spTree>
    <p:extLst>
      <p:ext uri="{BB962C8B-B14F-4D97-AF65-F5344CB8AC3E}">
        <p14:creationId xmlns:p14="http://schemas.microsoft.com/office/powerpoint/2010/main" val="6950110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E381E2-AB65-4412-93ED-882C1D3AC20E}"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E381E2-AB65-4412-93ED-882C1D3AC20E}"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53" indent="-174253">
              <a:buFont typeface="Wingdings" pitchFamily="2" charset="2"/>
              <a:buChar char="Ø"/>
            </a:pPr>
            <a:r>
              <a:rPr lang="en-US" dirty="0" smtClean="0"/>
              <a:t>For the majority of the reports, the website now offers users the ability to generate a graph of a report they have created on the same page as the report using one of two buttons: Table + Graph and Graph only.  </a:t>
            </a:r>
          </a:p>
          <a:p>
            <a:pPr marL="174253" indent="-174253">
              <a:buFont typeface="Wingdings" pitchFamily="2" charset="2"/>
              <a:buChar char="Ø"/>
            </a:pPr>
            <a:r>
              <a:rPr lang="en-US" dirty="0" smtClean="0"/>
              <a:t>The graphing function can be used in combination with the multi-reports function to create multiple tables and graphs on the same page.</a:t>
            </a:r>
          </a:p>
          <a:p>
            <a:pPr marL="174253" indent="-174253">
              <a:buFont typeface="Wingdings" pitchFamily="2" charset="2"/>
              <a:buChar char="Ø"/>
            </a:pPr>
            <a:r>
              <a:rPr lang="en-US" dirty="0" smtClean="0"/>
              <a:t>Graphs can also be saved in a MS Word document and copied into MS Excel.</a:t>
            </a:r>
          </a:p>
          <a:p>
            <a:endParaRPr lang="en-US" dirty="0"/>
          </a:p>
        </p:txBody>
      </p:sp>
      <p:sp>
        <p:nvSpPr>
          <p:cNvPr id="4" name="Slide Number Placeholder 3"/>
          <p:cNvSpPr>
            <a:spLocks noGrp="1"/>
          </p:cNvSpPr>
          <p:nvPr>
            <p:ph type="sldNum" sz="quarter" idx="10"/>
          </p:nvPr>
        </p:nvSpPr>
        <p:spPr/>
        <p:txBody>
          <a:bodyPr/>
          <a:lstStyle/>
          <a:p>
            <a:pPr>
              <a:defRPr/>
            </a:pPr>
            <a:fld id="{04E381E2-AB65-4412-93ED-882C1D3AC20E}" type="slidenum">
              <a:rPr lang="en-US" smtClean="0"/>
              <a:pPr>
                <a:defRPr/>
              </a:pPr>
              <a:t>20</a:t>
            </a:fld>
            <a:endParaRPr lang="en-US"/>
          </a:p>
        </p:txBody>
      </p:sp>
    </p:spTree>
    <p:extLst>
      <p:ext uri="{BB962C8B-B14F-4D97-AF65-F5344CB8AC3E}">
        <p14:creationId xmlns:p14="http://schemas.microsoft.com/office/powerpoint/2010/main" val="4427838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E381E2-AB65-4412-93ED-882C1D3AC20E}"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8506" indent="-348506">
              <a:buFont typeface="Wingdings" pitchFamily="2" charset="2"/>
              <a:buChar char="Ø"/>
            </a:pPr>
            <a:r>
              <a:rPr lang="en-US" dirty="0" smtClean="0"/>
              <a:t>For two reports, Entries and Point-in-Time, a new grouping feature allows users to quickly group and compare counties </a:t>
            </a:r>
          </a:p>
          <a:p>
            <a:pPr marL="813181" lvl="1" indent="-348506">
              <a:buFont typeface="Arial" pitchFamily="34" charset="0"/>
              <a:buChar char="•"/>
            </a:pPr>
            <a:r>
              <a:rPr lang="en-US" dirty="0" smtClean="0"/>
              <a:t>Compare individual counties to each other or to California as a whole</a:t>
            </a:r>
          </a:p>
          <a:p>
            <a:pPr marL="813181" lvl="1" indent="-348506">
              <a:buFont typeface="Arial" pitchFamily="34" charset="0"/>
              <a:buChar char="•"/>
            </a:pPr>
            <a:r>
              <a:rPr lang="en-US" dirty="0" smtClean="0"/>
              <a:t>Compare clusters of counties (e.g. urban vs. rural)</a:t>
            </a:r>
          </a:p>
          <a:p>
            <a:pPr marL="348506" indent="-348506">
              <a:buFont typeface="Wingdings" pitchFamily="2" charset="2"/>
              <a:buChar char="Ø"/>
            </a:pPr>
            <a:r>
              <a:rPr lang="en-US" dirty="0" smtClean="0"/>
              <a:t>Data can be viewed in both tables and graphs and can be narrowed using filters (no multi-report function when using the county comparison function).</a:t>
            </a:r>
          </a:p>
          <a:p>
            <a:pPr marL="348506" indent="-348506">
              <a:buFont typeface="Wingdings" pitchFamily="2" charset="2"/>
              <a:buChar char="Ø"/>
            </a:pPr>
            <a:r>
              <a:rPr lang="en-US" dirty="0" smtClean="0"/>
              <a:t>Demo: examine the placement differences for first entries by ethnicity in two major metropolitan areas, the San Francisco Bay Area (Alameda, Contra Costa, Marin, Napa, San Benito, San Francisco, San Mateo, Santa Clara, Solano, and Sonoma) and the Greater Los Angeles Area (Los Angeles, Orange, Riverside, San Bernardino, Ventura)</a:t>
            </a:r>
          </a:p>
          <a:p>
            <a:pPr lvl="1"/>
            <a:r>
              <a:rPr lang="en-US" dirty="0" smtClean="0">
                <a:hlinkClick r:id="rId3"/>
              </a:rPr>
              <a:t>http://cssr.berkeley.edu/ucb_childwelfare/Entries.aspx</a:t>
            </a:r>
            <a:endParaRPr lang="en-US" dirty="0" smtClean="0"/>
          </a:p>
        </p:txBody>
      </p:sp>
      <p:sp>
        <p:nvSpPr>
          <p:cNvPr id="4" name="Slide Number Placeholder 3"/>
          <p:cNvSpPr>
            <a:spLocks noGrp="1"/>
          </p:cNvSpPr>
          <p:nvPr>
            <p:ph type="sldNum" sz="quarter" idx="10"/>
          </p:nvPr>
        </p:nvSpPr>
        <p:spPr/>
        <p:txBody>
          <a:bodyPr/>
          <a:lstStyle/>
          <a:p>
            <a:pPr>
              <a:defRPr/>
            </a:pPr>
            <a:fld id="{04E381E2-AB65-4412-93ED-882C1D3AC20E}" type="slidenum">
              <a:rPr lang="en-US" smtClean="0"/>
              <a:pPr>
                <a:defRPr/>
              </a:pPr>
              <a:t>22</a:t>
            </a:fld>
            <a:endParaRPr lang="en-US"/>
          </a:p>
        </p:txBody>
      </p:sp>
    </p:spTree>
    <p:extLst>
      <p:ext uri="{BB962C8B-B14F-4D97-AF65-F5344CB8AC3E}">
        <p14:creationId xmlns:p14="http://schemas.microsoft.com/office/powerpoint/2010/main" val="8494655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E381E2-AB65-4412-93ED-882C1D3AC20E}"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E381E2-AB65-4412-93ED-882C1D3AC20E}"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E381E2-AB65-4412-93ED-882C1D3AC20E}"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E381E2-AB65-4412-93ED-882C1D3AC20E}"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E381E2-AB65-4412-93ED-882C1D3AC20E}"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E381E2-AB65-4412-93ED-882C1D3AC20E}"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E381E2-AB65-4412-93ED-882C1D3AC20E}"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txBox="1">
            <a:spLocks noGrp="1" noChangeArrowheads="1"/>
          </p:cNvSpPr>
          <p:nvPr/>
        </p:nvSpPr>
        <p:spPr bwMode="auto">
          <a:xfrm>
            <a:off x="3956552" y="8817904"/>
            <a:ext cx="3026833" cy="464185"/>
          </a:xfrm>
          <a:prstGeom prst="rect">
            <a:avLst/>
          </a:prstGeom>
          <a:noFill/>
          <a:ln w="9525">
            <a:noFill/>
            <a:miter lim="800000"/>
            <a:headEnd/>
            <a:tailEnd/>
          </a:ln>
        </p:spPr>
        <p:txBody>
          <a:bodyPr lIns="92935" tIns="46467" rIns="92935" bIns="46467" anchor="b"/>
          <a:lstStyle/>
          <a:p>
            <a:pPr algn="r"/>
            <a:fld id="{991F0864-3276-4DB4-8565-E2AC07C098CA}" type="slidenum">
              <a:rPr lang="en-US" sz="1200"/>
              <a:pPr algn="r"/>
              <a:t>3</a:t>
            </a:fld>
            <a:endParaRPr lang="en-US" sz="1200"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E381E2-AB65-4412-93ED-882C1D3AC20E}"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r>
              <a:rPr lang="en-US" dirty="0" smtClean="0"/>
              <a:t>Q4_10</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E381E2-AB65-4412-93ED-882C1D3AC20E}"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E381E2-AB65-4412-93ED-882C1D3AC20E}" type="slidenum">
              <a:rPr lang="en-US" smtClean="0"/>
              <a:pPr>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E381E2-AB65-4412-93ED-882C1D3AC20E}" type="slidenum">
              <a:rPr lang="en-US" smtClean="0"/>
              <a:pPr>
                <a:defRPr/>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E381E2-AB65-4412-93ED-882C1D3AC20E}" type="slidenum">
              <a:rPr lang="en-US" smtClean="0"/>
              <a:pPr>
                <a:defRPr/>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E381E2-AB65-4412-93ED-882C1D3AC20E}" type="slidenum">
              <a:rPr lang="en-US" smtClean="0"/>
              <a:pPr>
                <a:defRPr/>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E381E2-AB65-4412-93ED-882C1D3AC20E}" type="slidenum">
              <a:rPr lang="en-US" smtClean="0"/>
              <a:pPr>
                <a:defRPr/>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E381E2-AB65-4412-93ED-882C1D3AC20E}" type="slidenum">
              <a:rPr lang="en-US" smtClean="0"/>
              <a:pPr>
                <a:defRPr/>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Recommendations and Responses to ACF Requests for Comments about CFSR Redesign:  </a:t>
            </a:r>
          </a:p>
          <a:p>
            <a:pPr marL="174253" indent="-174253">
              <a:buFont typeface="Wingdings" pitchFamily="2" charset="2"/>
              <a:buChar char="Ø"/>
            </a:pPr>
            <a:r>
              <a:rPr lang="en-US" dirty="0" smtClean="0"/>
              <a:t>NAPCWA</a:t>
            </a:r>
          </a:p>
          <a:p>
            <a:pPr marL="638929" lvl="1" indent="-174253">
              <a:buFont typeface="Arial" pitchFamily="34" charset="0"/>
              <a:buChar char="•"/>
            </a:pPr>
            <a:r>
              <a:rPr lang="en-US" dirty="0" smtClean="0"/>
              <a:t>input from CA &amp; 48 other states </a:t>
            </a:r>
          </a:p>
          <a:p>
            <a:pPr marL="638929" lvl="1" indent="-174253">
              <a:buFont typeface="Arial" pitchFamily="34" charset="0"/>
              <a:buChar char="•"/>
            </a:pPr>
            <a:r>
              <a:rPr lang="en-US" dirty="0" smtClean="0"/>
              <a:t>expert panel</a:t>
            </a:r>
          </a:p>
          <a:p>
            <a:pPr marL="174253" indent="-174253">
              <a:buFont typeface="Wingdings" pitchFamily="2" charset="2"/>
              <a:buChar char="Ø"/>
            </a:pPr>
            <a:r>
              <a:rPr lang="en-US" dirty="0" smtClean="0"/>
              <a:t>Casey Family Programs</a:t>
            </a:r>
          </a:p>
          <a:p>
            <a:pPr marL="638929" lvl="1" indent="-174253" defTabSz="929349">
              <a:buFont typeface="Arial" pitchFamily="34" charset="0"/>
              <a:buChar char="•"/>
              <a:defRPr/>
            </a:pPr>
            <a:r>
              <a:rPr lang="en-US" dirty="0" smtClean="0"/>
              <a:t>Several Conferences with many states/counties attending (including CA counties)</a:t>
            </a:r>
          </a:p>
          <a:p>
            <a:pPr marL="174253" indent="-174253">
              <a:buFont typeface="Wingdings" pitchFamily="2" charset="2"/>
              <a:buChar char="Ø"/>
            </a:pPr>
            <a:r>
              <a:rPr lang="en-US" dirty="0" smtClean="0"/>
              <a:t>CWDA</a:t>
            </a:r>
          </a:p>
          <a:p>
            <a:pPr marL="174253" indent="-174253">
              <a:buFont typeface="Arial"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4E381E2-AB65-4412-93ED-882C1D3AC20E}" type="slidenum">
              <a:rPr lang="en-US" smtClean="0"/>
              <a:pPr>
                <a:defRPr/>
              </a:pPr>
              <a:t>4</a:t>
            </a:fld>
            <a:endParaRPr lang="en-US"/>
          </a:p>
        </p:txBody>
      </p:sp>
    </p:spTree>
    <p:extLst>
      <p:ext uri="{BB962C8B-B14F-4D97-AF65-F5344CB8AC3E}">
        <p14:creationId xmlns:p14="http://schemas.microsoft.com/office/powerpoint/2010/main" val="22811270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E381E2-AB65-4412-93ED-882C1D3AC20E}" type="slidenum">
              <a:rPr lang="en-US" smtClean="0"/>
              <a:pPr>
                <a:defRPr/>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4E381E2-AB65-4412-93ED-882C1D3AC20E}" type="slidenum">
              <a:rPr lang="en-US" smtClean="0"/>
              <a:pPr>
                <a:defRPr/>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C905A2B0-881A-47B0-8A79-AB0F7CC2C549}" type="slidenum">
              <a:rPr lang="en-US" smtClean="0"/>
              <a:pPr/>
              <a:t>42</a:t>
            </a:fld>
            <a:endParaRPr lang="en-US" smtClean="0"/>
          </a:p>
        </p:txBody>
      </p:sp>
      <p:sp>
        <p:nvSpPr>
          <p:cNvPr id="122883" name="Rectangle 7"/>
          <p:cNvSpPr txBox="1">
            <a:spLocks noGrp="1" noChangeArrowheads="1"/>
          </p:cNvSpPr>
          <p:nvPr/>
        </p:nvSpPr>
        <p:spPr bwMode="auto">
          <a:xfrm>
            <a:off x="3958169" y="8817904"/>
            <a:ext cx="3025217" cy="464185"/>
          </a:xfrm>
          <a:prstGeom prst="rect">
            <a:avLst/>
          </a:prstGeom>
          <a:noFill/>
          <a:ln w="9525">
            <a:noFill/>
            <a:miter lim="800000"/>
            <a:headEnd/>
            <a:tailEnd/>
          </a:ln>
        </p:spPr>
        <p:txBody>
          <a:bodyPr lIns="93049" tIns="46522" rIns="93049" bIns="46522" anchor="b"/>
          <a:lstStyle/>
          <a:p>
            <a:pPr algn="r"/>
            <a:fld id="{765CFD00-F8CF-4AAC-B80B-C135178947CD}" type="slidenum">
              <a:rPr lang="en-US" sz="1200">
                <a:cs typeface="Arial" charset="0"/>
              </a:rPr>
              <a:pPr algn="r"/>
              <a:t>42</a:t>
            </a:fld>
            <a:endParaRPr lang="en-US" sz="1200" dirty="0">
              <a:cs typeface="Arial" charset="0"/>
            </a:endParaRPr>
          </a:p>
        </p:txBody>
      </p:sp>
      <p:sp>
        <p:nvSpPr>
          <p:cNvPr id="122884" name="Rectangle 2"/>
          <p:cNvSpPr>
            <a:spLocks noGrp="1" noRot="1" noChangeAspect="1" noChangeArrowheads="1" noTextEdit="1"/>
          </p:cNvSpPr>
          <p:nvPr>
            <p:ph type="sldImg"/>
          </p:nvPr>
        </p:nvSpPr>
        <p:spPr>
          <a:ln/>
        </p:spPr>
      </p:sp>
      <p:sp>
        <p:nvSpPr>
          <p:cNvPr id="122885" name="Rectangle 3"/>
          <p:cNvSpPr>
            <a:spLocks noGrp="1" noChangeArrowheads="1"/>
          </p:cNvSpPr>
          <p:nvPr>
            <p:ph type="body" idx="1"/>
          </p:nvPr>
        </p:nvSpPr>
        <p:spPr>
          <a:xfrm>
            <a:off x="698500" y="4411370"/>
            <a:ext cx="5588000" cy="4176053"/>
          </a:xfrm>
          <a:noFill/>
          <a:ln/>
        </p:spPr>
        <p:txBody>
          <a:bodyPr lIns="93049" tIns="46522" rIns="93049" bIns="46522"/>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53" indent="-174253">
              <a:buFont typeface="Wingdings" pitchFamily="2" charset="2"/>
              <a:buChar char="Ø"/>
            </a:pPr>
            <a:r>
              <a:rPr lang="en-US" dirty="0" smtClean="0"/>
              <a:t>Outcome data measures should be valid, reliable and comprehensible.</a:t>
            </a:r>
          </a:p>
          <a:p>
            <a:pPr marL="638929" lvl="1" indent="-174253">
              <a:buFont typeface="Arial" pitchFamily="34" charset="0"/>
              <a:buChar char="•"/>
            </a:pPr>
            <a:r>
              <a:rPr lang="en-US" dirty="0" smtClean="0"/>
              <a:t>Use of principal components analysis should be abandoned.</a:t>
            </a:r>
          </a:p>
          <a:p>
            <a:endParaRPr lang="en-US" dirty="0"/>
          </a:p>
        </p:txBody>
      </p:sp>
      <p:sp>
        <p:nvSpPr>
          <p:cNvPr id="4" name="Slide Number Placeholder 3"/>
          <p:cNvSpPr>
            <a:spLocks noGrp="1"/>
          </p:cNvSpPr>
          <p:nvPr>
            <p:ph type="sldNum" sz="quarter" idx="10"/>
          </p:nvPr>
        </p:nvSpPr>
        <p:spPr/>
        <p:txBody>
          <a:bodyPr/>
          <a:lstStyle/>
          <a:p>
            <a:pPr>
              <a:defRPr/>
            </a:pPr>
            <a:fld id="{04E381E2-AB65-4412-93ED-882C1D3AC20E}" type="slidenum">
              <a:rPr lang="en-US" smtClean="0"/>
              <a:pPr>
                <a:defRPr/>
              </a:pPr>
              <a:t>5</a:t>
            </a:fld>
            <a:endParaRPr lang="en-US"/>
          </a:p>
        </p:txBody>
      </p:sp>
    </p:spTree>
    <p:extLst>
      <p:ext uri="{BB962C8B-B14F-4D97-AF65-F5344CB8AC3E}">
        <p14:creationId xmlns:p14="http://schemas.microsoft.com/office/powerpoint/2010/main" val="1282956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53" indent="-174253" defTabSz="929349">
              <a:buFont typeface="Wingdings" pitchFamily="2" charset="2"/>
              <a:buChar char="Ø"/>
              <a:defRPr/>
            </a:pPr>
            <a:r>
              <a:rPr lang="en-US" dirty="0" smtClean="0"/>
              <a:t>Data should be gathered and analyzed in a manner that facilitates understanding of how one area of practice affects another.  </a:t>
            </a:r>
          </a:p>
          <a:p>
            <a:endParaRPr lang="en-US" dirty="0"/>
          </a:p>
        </p:txBody>
      </p:sp>
      <p:sp>
        <p:nvSpPr>
          <p:cNvPr id="4" name="Slide Number Placeholder 3"/>
          <p:cNvSpPr>
            <a:spLocks noGrp="1"/>
          </p:cNvSpPr>
          <p:nvPr>
            <p:ph type="sldNum" sz="quarter" idx="10"/>
          </p:nvPr>
        </p:nvSpPr>
        <p:spPr/>
        <p:txBody>
          <a:bodyPr/>
          <a:lstStyle/>
          <a:p>
            <a:pPr>
              <a:defRPr/>
            </a:pPr>
            <a:fld id="{04E381E2-AB65-4412-93ED-882C1D3AC20E}" type="slidenum">
              <a:rPr lang="en-US" smtClean="0"/>
              <a:pPr>
                <a:defRPr/>
              </a:pPr>
              <a:t>6</a:t>
            </a:fld>
            <a:endParaRPr lang="en-US"/>
          </a:p>
        </p:txBody>
      </p:sp>
    </p:spTree>
    <p:extLst>
      <p:ext uri="{BB962C8B-B14F-4D97-AF65-F5344CB8AC3E}">
        <p14:creationId xmlns:p14="http://schemas.microsoft.com/office/powerpoint/2010/main" val="3010080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53" indent="-174253" defTabSz="929349">
              <a:buFont typeface="Wingdings" pitchFamily="2" charset="2"/>
              <a:buChar char="Ø"/>
              <a:defRPr/>
            </a:pPr>
            <a:r>
              <a:rPr lang="en-US" dirty="0" smtClean="0"/>
              <a:t>Assessment of state improvement should be examined over time and against states’ own baselines.  </a:t>
            </a:r>
          </a:p>
          <a:p>
            <a:pPr marL="174253" indent="-174253" defTabSz="929349">
              <a:buFont typeface="Wingdings" pitchFamily="2" charset="2"/>
              <a:buChar char="Ø"/>
              <a:defRPr/>
            </a:pPr>
            <a:r>
              <a:rPr lang="en-US" dirty="0" smtClean="0"/>
              <a:t>States should set their own targets for improvement.</a:t>
            </a:r>
          </a:p>
          <a:p>
            <a:pPr marL="174253" indent="-174253" defTabSz="929349">
              <a:buFont typeface="Wingdings" pitchFamily="2" charset="2"/>
              <a:buChar char="Ø"/>
              <a:defRPr/>
            </a:pPr>
            <a:r>
              <a:rPr lang="en-US" dirty="0" smtClean="0"/>
              <a:t>No national standards.</a:t>
            </a:r>
          </a:p>
          <a:p>
            <a:pPr defTabSz="929349">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4E381E2-AB65-4412-93ED-882C1D3AC20E}" type="slidenum">
              <a:rPr lang="en-US" smtClean="0"/>
              <a:pPr>
                <a:defRPr/>
              </a:pPr>
              <a:t>7</a:t>
            </a:fld>
            <a:endParaRPr lang="en-US"/>
          </a:p>
        </p:txBody>
      </p:sp>
    </p:spTree>
    <p:extLst>
      <p:ext uri="{BB962C8B-B14F-4D97-AF65-F5344CB8AC3E}">
        <p14:creationId xmlns:p14="http://schemas.microsoft.com/office/powerpoint/2010/main" val="2987745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09760"/>
            <a:ext cx="5588000" cy="4873942"/>
          </a:xfrm>
        </p:spPr>
        <p:txBody>
          <a:bodyPr/>
          <a:lstStyle/>
          <a:p>
            <a:r>
              <a:rPr lang="en-US" sz="600" dirty="0" smtClean="0"/>
              <a:t>Proposed Outcome Measures (required):</a:t>
            </a:r>
          </a:p>
          <a:p>
            <a:pPr marL="174253" indent="-174253">
              <a:buFont typeface="Wingdings" pitchFamily="2" charset="2"/>
              <a:buChar char="Ø"/>
            </a:pPr>
            <a:r>
              <a:rPr lang="en-US" sz="600" dirty="0" smtClean="0"/>
              <a:t>Maltreatment Recurrence</a:t>
            </a:r>
          </a:p>
          <a:p>
            <a:pPr marL="638929" lvl="1" indent="-174253" defTabSz="929349">
              <a:buFont typeface="Arial" pitchFamily="34" charset="0"/>
              <a:buChar char="•"/>
              <a:defRPr/>
            </a:pPr>
            <a:r>
              <a:rPr lang="en-US" sz="600" dirty="0" smtClean="0"/>
              <a:t># re-victimized within 6, 12, 18, 24 months/#child victims in a 12-month period </a:t>
            </a:r>
          </a:p>
          <a:p>
            <a:pPr marL="174253" indent="-174253">
              <a:buFont typeface="Wingdings" pitchFamily="2" charset="2"/>
              <a:buChar char="Ø"/>
            </a:pPr>
            <a:r>
              <a:rPr lang="en-US" sz="600" dirty="0" smtClean="0"/>
              <a:t>Entry Rate</a:t>
            </a:r>
          </a:p>
          <a:p>
            <a:pPr marL="638929" lvl="1" indent="-174253" defTabSz="929349">
              <a:buFont typeface="Arial" pitchFamily="34" charset="0"/>
              <a:buChar char="•"/>
              <a:defRPr/>
            </a:pPr>
            <a:r>
              <a:rPr lang="en-US" sz="600" dirty="0" smtClean="0"/>
              <a:t># children into foster care &lt;18/child population &lt;18) 		</a:t>
            </a:r>
          </a:p>
          <a:p>
            <a:pPr marL="174253" indent="-174253">
              <a:buFont typeface="Wingdings" pitchFamily="2" charset="2"/>
              <a:buChar char="Ø"/>
            </a:pPr>
            <a:r>
              <a:rPr lang="en-US" sz="600" dirty="0" smtClean="0"/>
              <a:t>Abuse in Foster Care</a:t>
            </a:r>
          </a:p>
          <a:p>
            <a:pPr marL="638929" lvl="1" indent="-174253" defTabSz="929349">
              <a:buFont typeface="Arial" pitchFamily="34" charset="0"/>
              <a:buChar char="•"/>
              <a:defRPr/>
            </a:pPr>
            <a:r>
              <a:rPr lang="en-US" sz="600" dirty="0" smtClean="0"/>
              <a:t># children maltreated by their provider during the year/child care-years during the year 	</a:t>
            </a:r>
          </a:p>
          <a:p>
            <a:pPr marL="174253" indent="-174253">
              <a:buFont typeface="Wingdings" pitchFamily="2" charset="2"/>
              <a:buChar char="Ø"/>
            </a:pPr>
            <a:r>
              <a:rPr lang="en-US" sz="600" dirty="0" smtClean="0"/>
              <a:t>Placement Stability</a:t>
            </a:r>
          </a:p>
          <a:p>
            <a:pPr marL="638929" lvl="1" indent="-174253" defTabSz="929349">
              <a:buFont typeface="Arial" pitchFamily="34" charset="0"/>
              <a:buChar char="•"/>
              <a:defRPr/>
            </a:pPr>
            <a:r>
              <a:rPr lang="en-US" sz="600" dirty="0" smtClean="0"/>
              <a:t># of moves per child/care year in the most recent year</a:t>
            </a:r>
          </a:p>
          <a:p>
            <a:pPr marL="174253" indent="-174253">
              <a:buFont typeface="Wingdings" pitchFamily="2" charset="2"/>
              <a:buChar char="Ø"/>
            </a:pPr>
            <a:r>
              <a:rPr lang="en-US" sz="600" dirty="0" smtClean="0"/>
              <a:t>Median Length of Stay</a:t>
            </a:r>
          </a:p>
          <a:p>
            <a:pPr marL="638929" lvl="1" indent="-174253" defTabSz="929349">
              <a:buFont typeface="Arial" pitchFamily="34" charset="0"/>
              <a:buChar char="•"/>
              <a:defRPr/>
            </a:pPr>
            <a:r>
              <a:rPr lang="en-US" sz="600" dirty="0" smtClean="0"/>
              <a:t>Months after entry it takes for ¼, ½ and ¾ of children to exit care. 		</a:t>
            </a:r>
          </a:p>
          <a:p>
            <a:pPr marL="174253" indent="-174253">
              <a:buFont typeface="Wingdings" pitchFamily="2" charset="2"/>
              <a:buChar char="Ø"/>
            </a:pPr>
            <a:r>
              <a:rPr lang="en-US" sz="600" dirty="0" smtClean="0"/>
              <a:t>Exit to Permanency</a:t>
            </a:r>
          </a:p>
          <a:p>
            <a:pPr marL="638929" lvl="1" indent="-174253">
              <a:buFont typeface="Arial" pitchFamily="34" charset="0"/>
              <a:buChar char="•"/>
            </a:pPr>
            <a:r>
              <a:rPr lang="en-US" sz="600" dirty="0" smtClean="0"/>
              <a:t># children achieving permanence (reunification, guardianship, relative placement, adoption) in 6, 12, 24, 36 months/#children entering foster care (12-month entry cohort)</a:t>
            </a:r>
            <a:r>
              <a:rPr lang="en-US" sz="600" i="1" dirty="0" smtClean="0"/>
              <a:t>. </a:t>
            </a:r>
            <a:endParaRPr lang="en-US" sz="600" dirty="0" smtClean="0"/>
          </a:p>
          <a:p>
            <a:pPr marL="638929" lvl="1" indent="-174253">
              <a:buFont typeface="Arial" pitchFamily="34" charset="0"/>
              <a:buChar char="•"/>
            </a:pPr>
            <a:r>
              <a:rPr lang="en-US" sz="600" dirty="0" smtClean="0"/>
              <a:t># children exiting to permanency during the year/children in care on first day of </a:t>
            </a:r>
            <a:r>
              <a:rPr lang="en-US" sz="600" i="1" dirty="0" smtClean="0"/>
              <a:t>year </a:t>
            </a:r>
            <a:endParaRPr lang="en-US" sz="600" dirty="0" smtClean="0"/>
          </a:p>
          <a:p>
            <a:pPr marL="174253" indent="-174253">
              <a:buFont typeface="Wingdings" pitchFamily="2" charset="2"/>
              <a:buChar char="Ø"/>
            </a:pPr>
            <a:r>
              <a:rPr lang="en-US" sz="600" dirty="0" smtClean="0"/>
              <a:t>Maintenance of Permanency</a:t>
            </a:r>
          </a:p>
          <a:p>
            <a:pPr marL="638929" lvl="1" indent="-174253" defTabSz="929349">
              <a:buFont typeface="Arial" pitchFamily="34" charset="0"/>
              <a:buChar char="•"/>
              <a:defRPr/>
            </a:pPr>
            <a:r>
              <a:rPr lang="en-US" sz="600" dirty="0" smtClean="0"/>
              <a:t># of children re-entering care within 6, 12, 18, 24 months of exit/# children exiting care to reunification, guardian, placement with relatives</a:t>
            </a:r>
          </a:p>
          <a:p>
            <a:endParaRPr lang="en-US" sz="600" dirty="0" smtClean="0"/>
          </a:p>
          <a:p>
            <a:r>
              <a:rPr lang="en-US" sz="600" dirty="0" smtClean="0"/>
              <a:t>Capacity Measures (optional):</a:t>
            </a:r>
          </a:p>
          <a:p>
            <a:pPr marL="174253" indent="-174253">
              <a:buFont typeface="Wingdings" pitchFamily="2" charset="2"/>
              <a:buChar char="Ø"/>
            </a:pPr>
            <a:r>
              <a:rPr lang="en-US" sz="600" dirty="0" smtClean="0"/>
              <a:t>Reporting Rate</a:t>
            </a:r>
          </a:p>
          <a:p>
            <a:pPr marL="638929" lvl="1" indent="-174253" defTabSz="929349">
              <a:buFont typeface="Arial" pitchFamily="34" charset="0"/>
              <a:buChar char="•"/>
              <a:defRPr/>
            </a:pPr>
            <a:r>
              <a:rPr lang="en-US" sz="600" dirty="0" smtClean="0"/>
              <a:t># unique children reported/# child population &lt;18 	</a:t>
            </a:r>
          </a:p>
          <a:p>
            <a:pPr marL="174253" indent="-174253">
              <a:buFont typeface="Wingdings" pitchFamily="2" charset="2"/>
              <a:buChar char="Ø"/>
            </a:pPr>
            <a:r>
              <a:rPr lang="en-US" sz="600" dirty="0" smtClean="0"/>
              <a:t>Response Rate</a:t>
            </a:r>
          </a:p>
          <a:p>
            <a:pPr marL="638929" lvl="1" indent="-174253" defTabSz="929349">
              <a:buFont typeface="Arial" pitchFamily="34" charset="0"/>
              <a:buChar char="•"/>
              <a:defRPr/>
            </a:pPr>
            <a:r>
              <a:rPr lang="en-US" sz="600" dirty="0" smtClean="0"/>
              <a:t># unique children receiving response/# child population &lt;18 	</a:t>
            </a:r>
          </a:p>
          <a:p>
            <a:pPr marL="174253" indent="-174253">
              <a:buFont typeface="Wingdings" pitchFamily="2" charset="2"/>
              <a:buChar char="Ø"/>
            </a:pPr>
            <a:r>
              <a:rPr lang="en-US" sz="600" dirty="0" smtClean="0"/>
              <a:t>Investigation Rate</a:t>
            </a:r>
          </a:p>
          <a:p>
            <a:pPr marL="638929" lvl="1" indent="-174253" defTabSz="929349">
              <a:buFont typeface="Arial" pitchFamily="34" charset="0"/>
              <a:buChar char="•"/>
              <a:defRPr/>
            </a:pPr>
            <a:r>
              <a:rPr lang="en-US" sz="600" dirty="0" smtClean="0"/>
              <a:t># unique children receiving investigation/# child population &lt;18 	</a:t>
            </a:r>
          </a:p>
          <a:p>
            <a:pPr marL="174253" indent="-174253">
              <a:buFont typeface="Wingdings" pitchFamily="2" charset="2"/>
              <a:buChar char="Ø"/>
            </a:pPr>
            <a:r>
              <a:rPr lang="en-US" sz="600" dirty="0" smtClean="0"/>
              <a:t>Case Opening Rate</a:t>
            </a:r>
          </a:p>
          <a:p>
            <a:pPr marL="638929" lvl="1" indent="-174253" defTabSz="929349">
              <a:buFont typeface="Arial" pitchFamily="34" charset="0"/>
              <a:buChar char="•"/>
              <a:defRPr/>
            </a:pPr>
            <a:r>
              <a:rPr lang="en-US" sz="600" dirty="0" smtClean="0"/>
              <a:t># unique children with case opened/# child population &lt;18 	</a:t>
            </a:r>
          </a:p>
          <a:p>
            <a:pPr marL="174253" indent="-174253">
              <a:buFont typeface="Wingdings" pitchFamily="2" charset="2"/>
              <a:buChar char="Ø"/>
            </a:pPr>
            <a:r>
              <a:rPr lang="en-US" sz="600" dirty="0" smtClean="0"/>
              <a:t>Victimization Rate</a:t>
            </a:r>
          </a:p>
          <a:p>
            <a:pPr marL="638929" lvl="1" indent="-174253" defTabSz="929349">
              <a:buFont typeface="Arial" pitchFamily="34" charset="0"/>
              <a:buChar char="•"/>
              <a:defRPr/>
            </a:pPr>
            <a:r>
              <a:rPr lang="en-US" sz="600" dirty="0" smtClean="0"/>
              <a:t># unique children founded or indicated for child maltreatment/# child population &lt;18 	</a:t>
            </a:r>
          </a:p>
          <a:p>
            <a:pPr marL="174253" indent="-174253">
              <a:buFont typeface="Wingdings" pitchFamily="2" charset="2"/>
              <a:buChar char="Ø"/>
            </a:pPr>
            <a:r>
              <a:rPr lang="en-US" sz="600" dirty="0" smtClean="0"/>
              <a:t>Re-reports</a:t>
            </a:r>
          </a:p>
          <a:p>
            <a:pPr marL="638929" lvl="1" indent="-174253" defTabSz="929349">
              <a:buFont typeface="Arial" pitchFamily="34" charset="0"/>
              <a:buChar char="•"/>
              <a:defRPr/>
            </a:pPr>
            <a:r>
              <a:rPr lang="en-US" sz="600" dirty="0" smtClean="0"/>
              <a:t># children with a new screened-in report/# children with screened-in report in a 12- month period </a:t>
            </a:r>
          </a:p>
          <a:p>
            <a:pPr marL="174253" indent="-174253">
              <a:buFont typeface="Wingdings" pitchFamily="2" charset="2"/>
              <a:buChar char="Ø"/>
            </a:pPr>
            <a:r>
              <a:rPr lang="en-US" sz="600" dirty="0" smtClean="0"/>
              <a:t>Children Beginning In-Home Services</a:t>
            </a:r>
          </a:p>
          <a:p>
            <a:pPr marL="638929" lvl="1" indent="-174253" defTabSz="929349">
              <a:buFont typeface="Arial" pitchFamily="34" charset="0"/>
              <a:buChar char="•"/>
              <a:defRPr/>
            </a:pPr>
            <a:r>
              <a:rPr lang="en-US" sz="600" dirty="0" smtClean="0"/>
              <a:t># children beginning in homes services in a 12-month period/# case openings 	</a:t>
            </a:r>
          </a:p>
          <a:p>
            <a:pPr marL="174253" indent="-174253">
              <a:buFont typeface="Wingdings" pitchFamily="2" charset="2"/>
              <a:buChar char="Ø"/>
            </a:pPr>
            <a:r>
              <a:rPr lang="en-US" sz="600" dirty="0" smtClean="0"/>
              <a:t>Children Exiting In-Home Services to Case Closure or Foster Care</a:t>
            </a:r>
          </a:p>
          <a:p>
            <a:pPr marL="638929" lvl="1" indent="-174253" defTabSz="929349">
              <a:buFont typeface="Arial" pitchFamily="34" charset="0"/>
              <a:buChar char="•"/>
              <a:defRPr/>
            </a:pPr>
            <a:r>
              <a:rPr lang="en-US" sz="600" dirty="0" smtClean="0"/>
              <a:t># children exiting in home services to case closure and # children exiting in-home services to foster care in a 12-month period/# children exiting in-home services </a:t>
            </a:r>
          </a:p>
          <a:p>
            <a:pPr marL="174253" indent="-174253">
              <a:buFont typeface="Wingdings" pitchFamily="2" charset="2"/>
              <a:buChar char="Ø"/>
            </a:pPr>
            <a:r>
              <a:rPr lang="en-US" sz="600" dirty="0" smtClean="0"/>
              <a:t>Re-report Following Closure of In-Home Services</a:t>
            </a:r>
          </a:p>
          <a:p>
            <a:pPr marL="638929" lvl="1" indent="-174253" defTabSz="929349">
              <a:buFont typeface="Arial" pitchFamily="34" charset="0"/>
              <a:buChar char="•"/>
              <a:defRPr/>
            </a:pPr>
            <a:r>
              <a:rPr lang="en-US" sz="600" dirty="0" smtClean="0"/>
              <a:t># of children with a subsequent screened in report within 6 months following closure from in-home services 	</a:t>
            </a:r>
          </a:p>
          <a:p>
            <a:pPr marL="174253" indent="-174253">
              <a:buFont typeface="Wingdings" pitchFamily="2" charset="2"/>
              <a:buChar char="Ø"/>
            </a:pPr>
            <a:r>
              <a:rPr lang="en-US" sz="600" dirty="0" smtClean="0"/>
              <a:t>Adoption Disruption</a:t>
            </a:r>
            <a:endParaRPr lang="en-US" sz="600" dirty="0"/>
          </a:p>
          <a:p>
            <a:pPr marL="638929" lvl="1" indent="-174253" defTabSz="929349">
              <a:buFont typeface="Arial" pitchFamily="34" charset="0"/>
              <a:buChar char="•"/>
              <a:defRPr/>
            </a:pPr>
            <a:r>
              <a:rPr lang="en-US" sz="600" dirty="0" smtClean="0"/>
              <a:t># of children re-entering care within 6, 12, 18 and 24 months of exit/# children exiting care to a finalized adoption. 	</a:t>
            </a:r>
          </a:p>
        </p:txBody>
      </p:sp>
      <p:sp>
        <p:nvSpPr>
          <p:cNvPr id="4" name="Slide Number Placeholder 3"/>
          <p:cNvSpPr>
            <a:spLocks noGrp="1"/>
          </p:cNvSpPr>
          <p:nvPr>
            <p:ph type="sldNum" sz="quarter" idx="10"/>
          </p:nvPr>
        </p:nvSpPr>
        <p:spPr/>
        <p:txBody>
          <a:bodyPr/>
          <a:lstStyle/>
          <a:p>
            <a:pPr>
              <a:defRPr/>
            </a:pPr>
            <a:fld id="{04E381E2-AB65-4412-93ED-882C1D3AC20E}" type="slidenum">
              <a:rPr lang="en-US" smtClean="0"/>
              <a:pPr>
                <a:defRPr/>
              </a:pPr>
              <a:t>8</a:t>
            </a:fld>
            <a:endParaRPr lang="en-US"/>
          </a:p>
        </p:txBody>
      </p:sp>
    </p:spTree>
    <p:extLst>
      <p:ext uri="{BB962C8B-B14F-4D97-AF65-F5344CB8AC3E}">
        <p14:creationId xmlns:p14="http://schemas.microsoft.com/office/powerpoint/2010/main" val="2134021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Process Measures (required):</a:t>
            </a:r>
          </a:p>
          <a:p>
            <a:pPr marL="174253" indent="-174253">
              <a:buFont typeface="Wingdings" pitchFamily="2" charset="2"/>
              <a:buChar char="Ø"/>
            </a:pPr>
            <a:r>
              <a:rPr lang="en-US" dirty="0" smtClean="0"/>
              <a:t>Worker-Child</a:t>
            </a:r>
            <a:r>
              <a:rPr lang="en-US" baseline="0" dirty="0" smtClean="0"/>
              <a:t> Visits</a:t>
            </a:r>
          </a:p>
          <a:p>
            <a:pPr marL="638929" lvl="1" indent="-174253" defTabSz="929349">
              <a:buFont typeface="Arial" pitchFamily="34" charset="0"/>
              <a:buChar char="•"/>
              <a:defRPr/>
            </a:pPr>
            <a:r>
              <a:rPr lang="en-US" dirty="0" smtClean="0"/>
              <a:t># children visited face-to-face during month/# children in foster care for full month 	</a:t>
            </a:r>
          </a:p>
          <a:p>
            <a:pPr marL="174253" indent="-174253">
              <a:buFont typeface="Wingdings" pitchFamily="2" charset="2"/>
              <a:buChar char="Ø"/>
            </a:pPr>
            <a:r>
              <a:rPr lang="en-US" dirty="0" smtClean="0"/>
              <a:t>Timeliness of Investigations</a:t>
            </a:r>
          </a:p>
          <a:p>
            <a:pPr marL="638929" lvl="1" indent="-174253" defTabSz="929349">
              <a:buFont typeface="Arial" pitchFamily="34" charset="0"/>
              <a:buChar char="•"/>
              <a:defRPr/>
            </a:pPr>
            <a:r>
              <a:rPr lang="en-US" dirty="0" smtClean="0"/>
              <a:t># of initial face-to-face contacts between worker and alleged victim seen within state response time/# alleged victims 	</a:t>
            </a:r>
          </a:p>
          <a:p>
            <a:endParaRPr lang="en-US" dirty="0" smtClean="0"/>
          </a:p>
          <a:p>
            <a:r>
              <a:rPr lang="en-US" dirty="0" smtClean="0"/>
              <a:t>Well-Being Measures (optional):</a:t>
            </a:r>
          </a:p>
          <a:p>
            <a:pPr marL="174253" indent="-174253" defTabSz="929349">
              <a:buFont typeface="Wingdings" pitchFamily="2" charset="2"/>
              <a:buChar char="Ø"/>
              <a:defRPr/>
            </a:pPr>
            <a:r>
              <a:rPr lang="en-US" dirty="0" smtClean="0"/>
              <a:t>Connections to services (medical and dental evaluations, mental health screening, school enrollment).  Children in foster care for at least 60 days: </a:t>
            </a:r>
          </a:p>
          <a:p>
            <a:pPr marL="638929" lvl="1" indent="-174253" defTabSz="929349">
              <a:buFont typeface="Arial" pitchFamily="34" charset="0"/>
              <a:buChar char="•"/>
              <a:defRPr/>
            </a:pPr>
            <a:r>
              <a:rPr lang="en-US" dirty="0" smtClean="0"/>
              <a:t># children receiving medical evaluation within 60 days/# entries </a:t>
            </a:r>
          </a:p>
          <a:p>
            <a:pPr marL="638929" lvl="1" indent="-174253" defTabSz="929349">
              <a:buFont typeface="Arial" pitchFamily="34" charset="0"/>
              <a:buChar char="•"/>
              <a:defRPr/>
            </a:pPr>
            <a:r>
              <a:rPr lang="en-US" dirty="0" smtClean="0"/>
              <a:t># children receiving dental evaluation within 60 days/# entries </a:t>
            </a:r>
          </a:p>
          <a:p>
            <a:pPr marL="638929" lvl="1" indent="-174253" defTabSz="929349">
              <a:buFont typeface="Arial" pitchFamily="34" charset="0"/>
              <a:buChar char="•"/>
              <a:defRPr/>
            </a:pPr>
            <a:r>
              <a:rPr lang="en-US" dirty="0" smtClean="0"/>
              <a:t># children receiving MH screening within 60 days/# entries </a:t>
            </a:r>
          </a:p>
          <a:p>
            <a:pPr marL="638929" lvl="1" indent="-174253" defTabSz="929349">
              <a:buFont typeface="Arial" pitchFamily="34" charset="0"/>
              <a:buChar char="•"/>
              <a:defRPr/>
            </a:pPr>
            <a:r>
              <a:rPr lang="en-US" dirty="0" smtClean="0"/>
              <a:t># children enrolling in school within 7 days within entry/# entries </a:t>
            </a:r>
          </a:p>
          <a:p>
            <a:pPr marL="638929" lvl="1" indent="-174253" defTabSz="929349">
              <a:buFont typeface="Arial" pitchFamily="34" charset="0"/>
              <a:buChar char="•"/>
              <a:defRPr/>
            </a:pPr>
            <a:r>
              <a:rPr lang="en-US" dirty="0" smtClean="0"/>
              <a:t>Status of children at and after emancipation</a:t>
            </a:r>
            <a:endParaRPr lang="en-US" dirty="0"/>
          </a:p>
        </p:txBody>
      </p:sp>
      <p:sp>
        <p:nvSpPr>
          <p:cNvPr id="4" name="Slide Number Placeholder 3"/>
          <p:cNvSpPr>
            <a:spLocks noGrp="1"/>
          </p:cNvSpPr>
          <p:nvPr>
            <p:ph type="sldNum" sz="quarter" idx="10"/>
          </p:nvPr>
        </p:nvSpPr>
        <p:spPr/>
        <p:txBody>
          <a:bodyPr/>
          <a:lstStyle/>
          <a:p>
            <a:pPr>
              <a:defRPr/>
            </a:pPr>
            <a:fld id="{04E381E2-AB65-4412-93ED-882C1D3AC20E}" type="slidenum">
              <a:rPr lang="en-US" smtClean="0"/>
              <a:pPr>
                <a:defRPr/>
              </a:pPr>
              <a:t>9</a:t>
            </a:fld>
            <a:endParaRPr lang="en-US"/>
          </a:p>
        </p:txBody>
      </p:sp>
    </p:spTree>
    <p:extLst>
      <p:ext uri="{BB962C8B-B14F-4D97-AF65-F5344CB8AC3E}">
        <p14:creationId xmlns:p14="http://schemas.microsoft.com/office/powerpoint/2010/main" val="2134021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CCEC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5" descr="Picture3"/>
          <p:cNvPicPr>
            <a:picLocks noChangeAspect="1" noChangeArrowheads="1"/>
          </p:cNvPicPr>
          <p:nvPr/>
        </p:nvPicPr>
        <p:blipFill>
          <a:blip r:embed="rId15" cstate="print"/>
          <a:srcRect/>
          <a:stretch>
            <a:fillRect/>
          </a:stretch>
        </p:blipFill>
        <p:spPr bwMode="auto">
          <a:xfrm>
            <a:off x="381000" y="0"/>
            <a:ext cx="8458200" cy="420688"/>
          </a:xfrm>
          <a:prstGeom prst="rect">
            <a:avLst/>
          </a:prstGeom>
          <a:noFill/>
          <a:ln w="9525">
            <a:noFill/>
            <a:miter lim="800000"/>
            <a:headEnd/>
            <a:tailEnd/>
          </a:ln>
        </p:spPr>
      </p:pic>
      <p:pic>
        <p:nvPicPr>
          <p:cNvPr id="1029" name="Picture 21" descr="ucbseal_75x75"/>
          <p:cNvPicPr>
            <a:picLocks noChangeAspect="1" noChangeArrowheads="1"/>
          </p:cNvPicPr>
          <p:nvPr/>
        </p:nvPicPr>
        <p:blipFill>
          <a:blip r:embed="rId16" cstate="print"/>
          <a:srcRect/>
          <a:stretch>
            <a:fillRect/>
          </a:stretch>
        </p:blipFill>
        <p:spPr bwMode="auto">
          <a:xfrm>
            <a:off x="0" y="6477000"/>
            <a:ext cx="381000" cy="381000"/>
          </a:xfrm>
          <a:prstGeom prst="rect">
            <a:avLst/>
          </a:prstGeom>
          <a:noFill/>
          <a:ln w="9525">
            <a:noFill/>
            <a:miter lim="800000"/>
            <a:headEnd/>
            <a:tailEnd/>
          </a:ln>
        </p:spPr>
      </p:pic>
      <p:sp>
        <p:nvSpPr>
          <p:cNvPr id="1030" name="Text Box 22"/>
          <p:cNvSpPr txBox="1">
            <a:spLocks noChangeArrowheads="1"/>
          </p:cNvSpPr>
          <p:nvPr/>
        </p:nvSpPr>
        <p:spPr bwMode="auto">
          <a:xfrm>
            <a:off x="381000" y="6492875"/>
            <a:ext cx="2667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900" b="1" smtClean="0">
                <a:latin typeface="Calibri" pitchFamily="34" charset="0"/>
                <a:cs typeface="Arial" charset="0"/>
              </a:rPr>
              <a:t>CENTER FOR SOCIAL SERVICES RESEARCH                 School of Social Welfare, UC Berkeley</a:t>
            </a:r>
          </a:p>
        </p:txBody>
      </p:sp>
      <p:pic>
        <p:nvPicPr>
          <p:cNvPr id="1031" name="Picture 10" descr="CDSS Logo"/>
          <p:cNvPicPr>
            <a:picLocks noChangeAspect="1" noChangeArrowheads="1"/>
          </p:cNvPicPr>
          <p:nvPr/>
        </p:nvPicPr>
        <p:blipFill>
          <a:blip r:embed="rId17" cstate="print"/>
          <a:srcRect/>
          <a:stretch>
            <a:fillRect/>
          </a:stretch>
        </p:blipFill>
        <p:spPr bwMode="auto">
          <a:xfrm>
            <a:off x="8534400" y="6445250"/>
            <a:ext cx="609600" cy="4127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000" b="1">
          <a:solidFill>
            <a:srgbClr val="800000"/>
          </a:solidFill>
          <a:latin typeface="+mj-lt"/>
          <a:ea typeface="+mj-ea"/>
          <a:cs typeface="+mj-cs"/>
        </a:defRPr>
      </a:lvl1pPr>
      <a:lvl2pPr algn="ctr" rtl="0" eaLnBrk="0" fontAlgn="base" hangingPunct="0">
        <a:spcBef>
          <a:spcPct val="0"/>
        </a:spcBef>
        <a:spcAft>
          <a:spcPct val="0"/>
        </a:spcAft>
        <a:defRPr sz="4000" b="1">
          <a:solidFill>
            <a:srgbClr val="800000"/>
          </a:solidFill>
          <a:latin typeface="Calibri" pitchFamily="34" charset="0"/>
        </a:defRPr>
      </a:lvl2pPr>
      <a:lvl3pPr algn="ctr" rtl="0" eaLnBrk="0" fontAlgn="base" hangingPunct="0">
        <a:spcBef>
          <a:spcPct val="0"/>
        </a:spcBef>
        <a:spcAft>
          <a:spcPct val="0"/>
        </a:spcAft>
        <a:defRPr sz="4000" b="1">
          <a:solidFill>
            <a:srgbClr val="800000"/>
          </a:solidFill>
          <a:latin typeface="Calibri" pitchFamily="34" charset="0"/>
        </a:defRPr>
      </a:lvl3pPr>
      <a:lvl4pPr algn="ctr" rtl="0" eaLnBrk="0" fontAlgn="base" hangingPunct="0">
        <a:spcBef>
          <a:spcPct val="0"/>
        </a:spcBef>
        <a:spcAft>
          <a:spcPct val="0"/>
        </a:spcAft>
        <a:defRPr sz="4000" b="1">
          <a:solidFill>
            <a:srgbClr val="800000"/>
          </a:solidFill>
          <a:latin typeface="Calibri" pitchFamily="34" charset="0"/>
        </a:defRPr>
      </a:lvl4pPr>
      <a:lvl5pPr algn="ctr" rtl="0" eaLnBrk="0" fontAlgn="base" hangingPunct="0">
        <a:spcBef>
          <a:spcPct val="0"/>
        </a:spcBef>
        <a:spcAft>
          <a:spcPct val="0"/>
        </a:spcAft>
        <a:defRPr sz="4000" b="1">
          <a:solidFill>
            <a:srgbClr val="800000"/>
          </a:solidFill>
          <a:latin typeface="Calibri" pitchFamily="34" charset="0"/>
        </a:defRPr>
      </a:lvl5pPr>
      <a:lvl6pPr marL="457200" algn="ctr" rtl="0" fontAlgn="base">
        <a:spcBef>
          <a:spcPct val="0"/>
        </a:spcBef>
        <a:spcAft>
          <a:spcPct val="0"/>
        </a:spcAft>
        <a:defRPr sz="4000" b="1">
          <a:solidFill>
            <a:srgbClr val="800000"/>
          </a:solidFill>
          <a:latin typeface="Calibri" pitchFamily="34" charset="0"/>
        </a:defRPr>
      </a:lvl6pPr>
      <a:lvl7pPr marL="914400" algn="ctr" rtl="0" fontAlgn="base">
        <a:spcBef>
          <a:spcPct val="0"/>
        </a:spcBef>
        <a:spcAft>
          <a:spcPct val="0"/>
        </a:spcAft>
        <a:defRPr sz="4000" b="1">
          <a:solidFill>
            <a:srgbClr val="800000"/>
          </a:solidFill>
          <a:latin typeface="Calibri" pitchFamily="34" charset="0"/>
        </a:defRPr>
      </a:lvl7pPr>
      <a:lvl8pPr marL="1371600" algn="ctr" rtl="0" fontAlgn="base">
        <a:spcBef>
          <a:spcPct val="0"/>
        </a:spcBef>
        <a:spcAft>
          <a:spcPct val="0"/>
        </a:spcAft>
        <a:defRPr sz="4000" b="1">
          <a:solidFill>
            <a:srgbClr val="800000"/>
          </a:solidFill>
          <a:latin typeface="Calibri" pitchFamily="34" charset="0"/>
        </a:defRPr>
      </a:lvl8pPr>
      <a:lvl9pPr marL="1828800" algn="ctr" rtl="0" fontAlgn="base">
        <a:spcBef>
          <a:spcPct val="0"/>
        </a:spcBef>
        <a:spcAft>
          <a:spcPct val="0"/>
        </a:spcAft>
        <a:defRPr sz="4000" b="1">
          <a:solidFill>
            <a:srgbClr val="800000"/>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rgbClr val="800000"/>
          </a:solidFill>
          <a:latin typeface="+mn-lt"/>
          <a:ea typeface="+mn-ea"/>
          <a:cs typeface="+mn-cs"/>
        </a:defRPr>
      </a:lvl1pPr>
      <a:lvl2pPr marL="742950" indent="-285750" algn="l" rtl="0" eaLnBrk="0" fontAlgn="base" hangingPunct="0">
        <a:spcBef>
          <a:spcPct val="20000"/>
        </a:spcBef>
        <a:spcAft>
          <a:spcPct val="0"/>
        </a:spcAft>
        <a:buChar char="–"/>
        <a:defRPr sz="2800">
          <a:solidFill>
            <a:srgbClr val="800000"/>
          </a:solidFill>
          <a:latin typeface="+mn-lt"/>
        </a:defRPr>
      </a:lvl2pPr>
      <a:lvl3pPr marL="1143000" indent="-228600" algn="l" rtl="0" eaLnBrk="0" fontAlgn="base" hangingPunct="0">
        <a:spcBef>
          <a:spcPct val="20000"/>
        </a:spcBef>
        <a:spcAft>
          <a:spcPct val="0"/>
        </a:spcAft>
        <a:buChar char="•"/>
        <a:defRPr sz="2400">
          <a:solidFill>
            <a:srgbClr val="800000"/>
          </a:solidFill>
          <a:latin typeface="+mn-lt"/>
        </a:defRPr>
      </a:lvl3pPr>
      <a:lvl4pPr marL="1600200" indent="-228600" algn="l" rtl="0" eaLnBrk="0" fontAlgn="base" hangingPunct="0">
        <a:spcBef>
          <a:spcPct val="20000"/>
        </a:spcBef>
        <a:spcAft>
          <a:spcPct val="0"/>
        </a:spcAft>
        <a:buChar char="–"/>
        <a:defRPr sz="2000">
          <a:solidFill>
            <a:srgbClr val="800000"/>
          </a:solidFill>
          <a:latin typeface="+mn-lt"/>
        </a:defRPr>
      </a:lvl4pPr>
      <a:lvl5pPr marL="2057400" indent="-228600" algn="l" rtl="0" eaLnBrk="0" fontAlgn="base" hangingPunct="0">
        <a:spcBef>
          <a:spcPct val="20000"/>
        </a:spcBef>
        <a:spcAft>
          <a:spcPct val="0"/>
        </a:spcAft>
        <a:buChar char="»"/>
        <a:defRPr sz="2000">
          <a:solidFill>
            <a:srgbClr val="800000"/>
          </a:solidFill>
          <a:latin typeface="+mn-lt"/>
        </a:defRPr>
      </a:lvl5pPr>
      <a:lvl6pPr marL="2514600" indent="-228600" algn="l" rtl="0" fontAlgn="base">
        <a:spcBef>
          <a:spcPct val="20000"/>
        </a:spcBef>
        <a:spcAft>
          <a:spcPct val="0"/>
        </a:spcAft>
        <a:buChar char="»"/>
        <a:defRPr sz="2000">
          <a:solidFill>
            <a:srgbClr val="800000"/>
          </a:solidFill>
          <a:latin typeface="+mn-lt"/>
        </a:defRPr>
      </a:lvl6pPr>
      <a:lvl7pPr marL="2971800" indent="-228600" algn="l" rtl="0" fontAlgn="base">
        <a:spcBef>
          <a:spcPct val="20000"/>
        </a:spcBef>
        <a:spcAft>
          <a:spcPct val="0"/>
        </a:spcAft>
        <a:buChar char="»"/>
        <a:defRPr sz="2000">
          <a:solidFill>
            <a:srgbClr val="800000"/>
          </a:solidFill>
          <a:latin typeface="+mn-lt"/>
        </a:defRPr>
      </a:lvl7pPr>
      <a:lvl8pPr marL="3429000" indent="-228600" algn="l" rtl="0" fontAlgn="base">
        <a:spcBef>
          <a:spcPct val="20000"/>
        </a:spcBef>
        <a:spcAft>
          <a:spcPct val="0"/>
        </a:spcAft>
        <a:buChar char="»"/>
        <a:defRPr sz="2000">
          <a:solidFill>
            <a:srgbClr val="800000"/>
          </a:solidFill>
          <a:latin typeface="+mn-lt"/>
        </a:defRPr>
      </a:lvl8pPr>
      <a:lvl9pPr marL="3886200" indent="-228600" algn="l" rtl="0" fontAlgn="base">
        <a:spcBef>
          <a:spcPct val="20000"/>
        </a:spcBef>
        <a:spcAft>
          <a:spcPct val="0"/>
        </a:spcAft>
        <a:buChar char="»"/>
        <a:defRPr sz="2000">
          <a:solidFill>
            <a:srgbClr val="8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12.xml"/><Relationship Id="rId13" Type="http://schemas.openxmlformats.org/officeDocument/2006/relationships/image" Target="../media/image9.png"/><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cssr.berkeley.edu/ucb_childwelfare/c1M3.aspx"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cssr.berkeley.edu/ucb_childwelfare/c1M3.aspx"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hyperlink" Target="http://cssr.berkeley.edu/ucb_childwelfare/Entries.aspx"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cssr.berkeley.edu/ucb_childwelfare/Ccfsr.aspx"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cssr.berkeley.edu/ucb_childwelfare/C4M123.aspx"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cssr.berkeley.edu/ucb_childwelfare/population.aspx"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diagramData" Target="../diagrams/data5.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17" Type="http://schemas.microsoft.com/office/2007/relationships/diagramDrawing" Target="../diagrams/drawing5.xml"/><Relationship Id="rId2" Type="http://schemas.openxmlformats.org/officeDocument/2006/relationships/notesSlide" Target="../notesSlides/notesSlide7.xml"/><Relationship Id="rId16" Type="http://schemas.openxmlformats.org/officeDocument/2006/relationships/diagramColors" Target="../diagrams/colors5.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5" Type="http://schemas.openxmlformats.org/officeDocument/2006/relationships/diagramQuickStyle" Target="../diagrams/quickStyle5.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4800" y="1066800"/>
            <a:ext cx="8534400" cy="1470025"/>
          </a:xfrm>
        </p:spPr>
        <p:txBody>
          <a:bodyPr/>
          <a:lstStyle/>
          <a:p>
            <a:pPr eaLnBrk="1" hangingPunct="1"/>
            <a:r>
              <a:rPr lang="en-US" sz="2800" dirty="0" smtClean="0"/>
              <a:t>California CW Performance Indicators Project:</a:t>
            </a:r>
            <a:br>
              <a:rPr lang="en-US" sz="2800" dirty="0" smtClean="0"/>
            </a:br>
            <a:r>
              <a:rPr lang="en-US" sz="2800" i="1" dirty="0" smtClean="0"/>
              <a:t>Hopes for Big Changes in the CFSR</a:t>
            </a:r>
            <a:br>
              <a:rPr lang="en-US" sz="2800" i="1" dirty="0" smtClean="0"/>
            </a:br>
            <a:r>
              <a:rPr lang="en-US" sz="2800" i="1" dirty="0" smtClean="0"/>
              <a:t>What’s New on the Website</a:t>
            </a:r>
            <a:br>
              <a:rPr lang="en-US" sz="2800" i="1" dirty="0" smtClean="0"/>
            </a:br>
            <a:endParaRPr lang="en-US" sz="2400" i="1" dirty="0" smtClean="0"/>
          </a:p>
        </p:txBody>
      </p:sp>
      <p:sp>
        <p:nvSpPr>
          <p:cNvPr id="2051" name="Rectangle 3"/>
          <p:cNvSpPr>
            <a:spLocks noGrp="1" noChangeArrowheads="1"/>
          </p:cNvSpPr>
          <p:nvPr>
            <p:ph type="subTitle" idx="1"/>
          </p:nvPr>
        </p:nvSpPr>
        <p:spPr>
          <a:xfrm>
            <a:off x="609600" y="2971800"/>
            <a:ext cx="7924800" cy="2971800"/>
          </a:xfrm>
        </p:spPr>
        <p:txBody>
          <a:bodyPr/>
          <a:lstStyle/>
          <a:p>
            <a:pPr eaLnBrk="1" hangingPunct="1">
              <a:lnSpc>
                <a:spcPct val="80000"/>
              </a:lnSpc>
            </a:pPr>
            <a:r>
              <a:rPr lang="en-US" sz="2400" dirty="0" smtClean="0"/>
              <a:t>Barbara Needell, MSW, PhD</a:t>
            </a:r>
          </a:p>
          <a:p>
            <a:pPr eaLnBrk="1" hangingPunct="1">
              <a:lnSpc>
                <a:spcPct val="80000"/>
              </a:lnSpc>
            </a:pPr>
            <a:r>
              <a:rPr lang="en-US" sz="2400" dirty="0" smtClean="0"/>
              <a:t>Center for Social Services Research </a:t>
            </a:r>
          </a:p>
          <a:p>
            <a:pPr eaLnBrk="1" hangingPunct="1">
              <a:lnSpc>
                <a:spcPct val="80000"/>
              </a:lnSpc>
            </a:pPr>
            <a:r>
              <a:rPr lang="en-US" sz="2400" dirty="0" smtClean="0"/>
              <a:t>University of California at Berkeley</a:t>
            </a:r>
          </a:p>
          <a:p>
            <a:pPr eaLnBrk="1" hangingPunct="1">
              <a:lnSpc>
                <a:spcPct val="80000"/>
              </a:lnSpc>
            </a:pPr>
            <a:endParaRPr lang="en-US" sz="2000" dirty="0" smtClean="0"/>
          </a:p>
          <a:p>
            <a:pPr eaLnBrk="1" hangingPunct="1">
              <a:lnSpc>
                <a:spcPct val="80000"/>
              </a:lnSpc>
            </a:pPr>
            <a:r>
              <a:rPr lang="en-US" sz="1800" i="1" dirty="0" smtClean="0"/>
              <a:t>The Performance Indicators Project is a collaboration of the </a:t>
            </a:r>
          </a:p>
          <a:p>
            <a:pPr eaLnBrk="1" hangingPunct="1">
              <a:lnSpc>
                <a:spcPct val="80000"/>
              </a:lnSpc>
            </a:pPr>
            <a:r>
              <a:rPr lang="en-US" sz="1800" i="1" dirty="0" smtClean="0"/>
              <a:t>California Department of Social Services and </a:t>
            </a:r>
          </a:p>
          <a:p>
            <a:pPr eaLnBrk="1" hangingPunct="1">
              <a:lnSpc>
                <a:spcPct val="80000"/>
              </a:lnSpc>
            </a:pPr>
            <a:r>
              <a:rPr lang="en-US" sz="1800" i="1" dirty="0" smtClean="0"/>
              <a:t>the University of California at Berkeley, </a:t>
            </a:r>
          </a:p>
          <a:p>
            <a:pPr eaLnBrk="1" hangingPunct="1">
              <a:lnSpc>
                <a:spcPct val="80000"/>
              </a:lnSpc>
            </a:pPr>
            <a:r>
              <a:rPr lang="en-US" sz="1800" i="1" dirty="0" smtClean="0"/>
              <a:t>and is supported by the </a:t>
            </a:r>
          </a:p>
          <a:p>
            <a:pPr eaLnBrk="1" hangingPunct="1">
              <a:lnSpc>
                <a:spcPct val="80000"/>
              </a:lnSpc>
            </a:pPr>
            <a:r>
              <a:rPr lang="en-US" sz="1800" i="1" dirty="0" smtClean="0"/>
              <a:t>California Department of Social Services and the Stuart Foundation</a:t>
            </a:r>
          </a:p>
          <a:p>
            <a:pPr eaLnBrk="1" hangingPunct="1">
              <a:lnSpc>
                <a:spcPct val="80000"/>
              </a:lnSpc>
            </a:pPr>
            <a:endParaRPr lang="en-US" sz="1400" dirty="0"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a:t>
            </a:r>
            <a:r>
              <a:rPr lang="en-US" dirty="0"/>
              <a:t>CQI/QA </a:t>
            </a:r>
            <a:r>
              <a:rPr lang="en-US" dirty="0" smtClean="0"/>
              <a:t>systems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03126104"/>
              </p:ext>
            </p:extLst>
          </p:nvPr>
        </p:nvGraphicFramePr>
        <p:xfrm>
          <a:off x="152400" y="1219200"/>
          <a:ext cx="8839200" cy="5440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007091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t>
            </a:r>
            <a:r>
              <a:rPr lang="en-US" dirty="0" smtClean="0"/>
              <a:t>liminate </a:t>
            </a:r>
            <a:r>
              <a:rPr lang="en-US" dirty="0"/>
              <a:t>r</a:t>
            </a:r>
            <a:r>
              <a:rPr lang="en-US" dirty="0" smtClean="0"/>
              <a:t>edundancies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18620048"/>
              </p:ext>
            </p:extLst>
          </p:nvPr>
        </p:nvGraphicFramePr>
        <p:xfrm>
          <a:off x="0" y="1295400"/>
          <a:ext cx="9144000" cy="289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Content Placeholder 4"/>
          <p:cNvGraphicFramePr>
            <a:graphicFrameLocks/>
          </p:cNvGraphicFramePr>
          <p:nvPr>
            <p:extLst>
              <p:ext uri="{D42A27DB-BD31-4B8C-83A1-F6EECF244321}">
                <p14:modId xmlns:p14="http://schemas.microsoft.com/office/powerpoint/2010/main" val="683619274"/>
              </p:ext>
            </p:extLst>
          </p:nvPr>
        </p:nvGraphicFramePr>
        <p:xfrm>
          <a:off x="152400" y="4191000"/>
          <a:ext cx="9144000" cy="2895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Oval 7"/>
          <p:cNvSpPr/>
          <p:nvPr/>
        </p:nvSpPr>
        <p:spPr>
          <a:xfrm>
            <a:off x="4183146" y="5029200"/>
            <a:ext cx="259236" cy="259314"/>
          </a:xfrm>
          <a:prstGeom prst="ellipse">
            <a:avLst/>
          </a:prstGeom>
          <a:blipFill rotWithShape="0">
            <a:blip r:embed="rId13" cstate="print"/>
            <a:stretch>
              <a:fillRect/>
            </a:stretch>
          </a:blipFill>
        </p:spPr>
        <p:style>
          <a:lnRef idx="3">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9" name="Left Brace 8"/>
          <p:cNvSpPr/>
          <p:nvPr/>
        </p:nvSpPr>
        <p:spPr>
          <a:xfrm>
            <a:off x="1752600" y="1447800"/>
            <a:ext cx="762000" cy="5029200"/>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34871" y="3639234"/>
            <a:ext cx="2286000" cy="523220"/>
          </a:xfrm>
          <a:prstGeom prst="rect">
            <a:avLst/>
          </a:prstGeom>
          <a:noFill/>
        </p:spPr>
        <p:txBody>
          <a:bodyPr wrap="square" rtlCol="0">
            <a:spAutoFit/>
          </a:bodyPr>
          <a:lstStyle/>
          <a:p>
            <a:r>
              <a:rPr lang="en-US" sz="2800" b="1" dirty="0" smtClean="0">
                <a:latin typeface="+mn-lt"/>
              </a:rPr>
              <a:t>IV-Review</a:t>
            </a:r>
            <a:endParaRPr lang="en-US" sz="2800" b="1" dirty="0">
              <a:latin typeface="+mn-lt"/>
            </a:endParaRPr>
          </a:p>
        </p:txBody>
      </p:sp>
    </p:spTree>
    <p:extLst>
      <p:ext uri="{BB962C8B-B14F-4D97-AF65-F5344CB8AC3E}">
        <p14:creationId xmlns:p14="http://schemas.microsoft.com/office/powerpoint/2010/main" val="30817328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t>
            </a:r>
            <a:r>
              <a:rPr lang="en-US" dirty="0" smtClean="0"/>
              <a:t>ederal role?</a:t>
            </a:r>
            <a:endParaRPr lang="en-US" dirty="0"/>
          </a:p>
        </p:txBody>
      </p:sp>
      <p:graphicFrame>
        <p:nvGraphicFramePr>
          <p:cNvPr id="8" name="Diagram 7"/>
          <p:cNvGraphicFramePr/>
          <p:nvPr>
            <p:extLst>
              <p:ext uri="{D42A27DB-BD31-4B8C-83A1-F6EECF244321}">
                <p14:modId xmlns:p14="http://schemas.microsoft.com/office/powerpoint/2010/main" val="413509855"/>
              </p:ext>
            </p:extLst>
          </p:nvPr>
        </p:nvGraphicFramePr>
        <p:xfrm>
          <a:off x="381000" y="609600"/>
          <a:ext cx="8305800" cy="661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96983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graphicEl>
                                              <a:dgm id="{40C92DA8-4FEF-4586-BDF8-E7168655FEE5}"/>
                                            </p:graphicEl>
                                          </p:spTgt>
                                        </p:tgtEl>
                                        <p:attrNameLst>
                                          <p:attrName>style.visibility</p:attrName>
                                        </p:attrNameLst>
                                      </p:cBhvr>
                                      <p:to>
                                        <p:strVal val="visible"/>
                                      </p:to>
                                    </p:set>
                                    <p:animEffect transition="in" filter="wipe(down)">
                                      <p:cBhvr>
                                        <p:cTn id="7" dur="500"/>
                                        <p:tgtEl>
                                          <p:spTgt spid="8">
                                            <p:graphicEl>
                                              <a:dgm id="{40C92DA8-4FEF-4586-BDF8-E7168655FEE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graphicEl>
                                              <a:dgm id="{E3C165C9-982E-4EC1-971E-8C279B793093}"/>
                                            </p:graphicEl>
                                          </p:spTgt>
                                        </p:tgtEl>
                                        <p:attrNameLst>
                                          <p:attrName>style.visibility</p:attrName>
                                        </p:attrNameLst>
                                      </p:cBhvr>
                                      <p:to>
                                        <p:strVal val="visible"/>
                                      </p:to>
                                    </p:set>
                                    <p:animEffect transition="in" filter="wipe(down)">
                                      <p:cBhvr>
                                        <p:cTn id="12" dur="500"/>
                                        <p:tgtEl>
                                          <p:spTgt spid="8">
                                            <p:graphicEl>
                                              <a:dgm id="{E3C165C9-982E-4EC1-971E-8C279B793093}"/>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graphicEl>
                                              <a:dgm id="{CEE096CC-3C54-486B-86E2-5F2B75C3C22F}"/>
                                            </p:graphicEl>
                                          </p:spTgt>
                                        </p:tgtEl>
                                        <p:attrNameLst>
                                          <p:attrName>style.visibility</p:attrName>
                                        </p:attrNameLst>
                                      </p:cBhvr>
                                      <p:to>
                                        <p:strVal val="visible"/>
                                      </p:to>
                                    </p:set>
                                    <p:animEffect transition="in" filter="wipe(down)">
                                      <p:cBhvr>
                                        <p:cTn id="17" dur="500"/>
                                        <p:tgtEl>
                                          <p:spTgt spid="8">
                                            <p:graphicEl>
                                              <a:dgm id="{CEE096CC-3C54-486B-86E2-5F2B75C3C22F}"/>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graphicEl>
                                              <a:dgm id="{2ACADD5D-557D-496C-B099-3A06FA54A5AA}"/>
                                            </p:graphicEl>
                                          </p:spTgt>
                                        </p:tgtEl>
                                        <p:attrNameLst>
                                          <p:attrName>style.visibility</p:attrName>
                                        </p:attrNameLst>
                                      </p:cBhvr>
                                      <p:to>
                                        <p:strVal val="visible"/>
                                      </p:to>
                                    </p:set>
                                    <p:animEffect transition="in" filter="wipe(down)">
                                      <p:cBhvr>
                                        <p:cTn id="22" dur="500"/>
                                        <p:tgtEl>
                                          <p:spTgt spid="8">
                                            <p:graphicEl>
                                              <a:dgm id="{2ACADD5D-557D-496C-B099-3A06FA54A5AA}"/>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graphicEl>
                                              <a:dgm id="{146B7D0F-20A3-478B-88EE-34358F59F294}"/>
                                            </p:graphicEl>
                                          </p:spTgt>
                                        </p:tgtEl>
                                        <p:attrNameLst>
                                          <p:attrName>style.visibility</p:attrName>
                                        </p:attrNameLst>
                                      </p:cBhvr>
                                      <p:to>
                                        <p:strVal val="visible"/>
                                      </p:to>
                                    </p:set>
                                    <p:animEffect transition="in" filter="wipe(down)">
                                      <p:cBhvr>
                                        <p:cTn id="27" dur="500"/>
                                        <p:tgtEl>
                                          <p:spTgt spid="8">
                                            <p:graphicEl>
                                              <a:dgm id="{146B7D0F-20A3-478B-88EE-34358F59F294}"/>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graphicEl>
                                              <a:dgm id="{BE069113-20BB-49D1-86DE-7046B152516E}"/>
                                            </p:graphicEl>
                                          </p:spTgt>
                                        </p:tgtEl>
                                        <p:attrNameLst>
                                          <p:attrName>style.visibility</p:attrName>
                                        </p:attrNameLst>
                                      </p:cBhvr>
                                      <p:to>
                                        <p:strVal val="visible"/>
                                      </p:to>
                                    </p:set>
                                    <p:animEffect transition="in" filter="wipe(down)">
                                      <p:cBhvr>
                                        <p:cTn id="32" dur="500"/>
                                        <p:tgtEl>
                                          <p:spTgt spid="8">
                                            <p:graphicEl>
                                              <a:dgm id="{BE069113-20BB-49D1-86DE-7046B152516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5825" y="1981200"/>
            <a:ext cx="7370763" cy="290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457200" y="533400"/>
            <a:ext cx="8229600" cy="1143000"/>
          </a:xfrm>
        </p:spPr>
        <p:txBody>
          <a:bodyPr/>
          <a:lstStyle/>
          <a:p>
            <a:r>
              <a:rPr lang="en-US" dirty="0"/>
              <a:t>d</a:t>
            </a:r>
            <a:r>
              <a:rPr lang="en-US" dirty="0" smtClean="0"/>
              <a:t>ata-sharing / interoperability</a:t>
            </a:r>
            <a:br>
              <a:rPr lang="en-US" dirty="0" smtClean="0"/>
            </a:br>
            <a:r>
              <a:rPr lang="en-US" i="1" dirty="0" smtClean="0"/>
              <a:t>(near-term goal)</a:t>
            </a:r>
            <a:endParaRPr lang="en-US" i="1" dirty="0"/>
          </a:p>
        </p:txBody>
      </p:sp>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74389" y="1967345"/>
            <a:ext cx="5432425" cy="473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3663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098"/>
                                        </p:tgtEl>
                                      </p:cBhvr>
                                    </p:animEffect>
                                    <p:set>
                                      <p:cBhvr>
                                        <p:cTn id="7" dur="1" fill="hold">
                                          <p:stCondLst>
                                            <p:cond delay="499"/>
                                          </p:stCondLst>
                                        </p:cTn>
                                        <p:tgtEl>
                                          <p:spTgt spid="4098"/>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099"/>
                                        </p:tgtEl>
                                        <p:attrNameLst>
                                          <p:attrName>style.visibility</p:attrName>
                                        </p:attrNameLst>
                                      </p:cBhvr>
                                      <p:to>
                                        <p:strVal val="visible"/>
                                      </p:to>
                                    </p:set>
                                    <p:animEffect transition="in" filter="fade">
                                      <p:cBhvr>
                                        <p:cTn id="11" dur="3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a:t>
            </a:r>
            <a:r>
              <a:rPr lang="en-US" dirty="0" smtClean="0"/>
              <a:t>utcome measures…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49103070"/>
              </p:ext>
            </p:extLst>
          </p:nvPr>
        </p:nvGraphicFramePr>
        <p:xfrm>
          <a:off x="285404" y="820417"/>
          <a:ext cx="8858596"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8" name="Straight Connector 7"/>
          <p:cNvCxnSpPr/>
          <p:nvPr/>
        </p:nvCxnSpPr>
        <p:spPr>
          <a:xfrm>
            <a:off x="7085215" y="2344417"/>
            <a:ext cx="0" cy="2514600"/>
          </a:xfrm>
          <a:prstGeom prst="line">
            <a:avLst/>
          </a:prstGeom>
          <a:ln w="41275">
            <a:solidFill>
              <a:schemeClr val="accent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118860" y="1582417"/>
            <a:ext cx="1905000" cy="646331"/>
          </a:xfrm>
          <a:prstGeom prst="rect">
            <a:avLst/>
          </a:prstGeom>
          <a:noFill/>
        </p:spPr>
        <p:txBody>
          <a:bodyPr wrap="square" rtlCol="0">
            <a:spAutoFit/>
          </a:bodyPr>
          <a:lstStyle/>
          <a:p>
            <a:pPr algn="ctr"/>
            <a:r>
              <a:rPr lang="en-US" b="1" dirty="0">
                <a:solidFill>
                  <a:srgbClr val="7030A0"/>
                </a:solidFill>
                <a:latin typeface="+mn-lt"/>
              </a:rPr>
              <a:t>f</a:t>
            </a:r>
            <a:r>
              <a:rPr lang="en-US" b="1" dirty="0" smtClean="0">
                <a:solidFill>
                  <a:srgbClr val="7030A0"/>
                </a:solidFill>
                <a:latin typeface="+mn-lt"/>
              </a:rPr>
              <a:t>amily preservation</a:t>
            </a:r>
            <a:endParaRPr lang="en-US" b="1" dirty="0">
              <a:solidFill>
                <a:srgbClr val="7030A0"/>
              </a:solidFill>
              <a:latin typeface="+mn-lt"/>
            </a:endParaRPr>
          </a:p>
        </p:txBody>
      </p:sp>
      <p:sp>
        <p:nvSpPr>
          <p:cNvPr id="13" name="TextBox 12"/>
          <p:cNvSpPr txBox="1"/>
          <p:nvPr/>
        </p:nvSpPr>
        <p:spPr>
          <a:xfrm>
            <a:off x="228600" y="5472820"/>
            <a:ext cx="8686800" cy="523220"/>
          </a:xfrm>
          <a:prstGeom prst="rect">
            <a:avLst/>
          </a:prstGeom>
          <a:noFill/>
        </p:spPr>
        <p:txBody>
          <a:bodyPr wrap="square" rtlCol="0">
            <a:spAutoFit/>
          </a:bodyPr>
          <a:lstStyle/>
          <a:p>
            <a:pPr algn="ctr"/>
            <a:r>
              <a:rPr lang="en-US" sz="2800" b="1" i="1" dirty="0">
                <a:solidFill>
                  <a:srgbClr val="FF0000"/>
                </a:solidFill>
                <a:latin typeface="+mn-lt"/>
              </a:rPr>
              <a:t>m</a:t>
            </a:r>
            <a:r>
              <a:rPr lang="en-US" sz="2800" b="1" i="1" dirty="0" smtClean="0">
                <a:solidFill>
                  <a:srgbClr val="FF0000"/>
                </a:solidFill>
                <a:latin typeface="+mn-lt"/>
              </a:rPr>
              <a:t>easures of primary and secondary prevention services?</a:t>
            </a:r>
            <a:endParaRPr lang="en-US" sz="2800" b="1" i="1" dirty="0">
              <a:solidFill>
                <a:srgbClr val="FF0000"/>
              </a:solidFill>
              <a:latin typeface="+mn-lt"/>
            </a:endParaRPr>
          </a:p>
        </p:txBody>
      </p:sp>
    </p:spTree>
    <p:extLst>
      <p:ext uri="{BB962C8B-B14F-4D97-AF65-F5344CB8AC3E}">
        <p14:creationId xmlns:p14="http://schemas.microsoft.com/office/powerpoint/2010/main" val="24200791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a:t>d</a:t>
            </a:r>
            <a:r>
              <a:rPr lang="en-US" dirty="0" smtClean="0"/>
              <a:t>ata-sharing / interoperability</a:t>
            </a:r>
            <a:br>
              <a:rPr lang="en-US" dirty="0" smtClean="0"/>
            </a:br>
            <a:r>
              <a:rPr lang="en-US" i="1" dirty="0" smtClean="0"/>
              <a:t>(longer-term vision)</a:t>
            </a:r>
            <a:endParaRPr lang="en-US" i="1" dirty="0"/>
          </a:p>
        </p:txBody>
      </p:sp>
      <p:graphicFrame>
        <p:nvGraphicFramePr>
          <p:cNvPr id="3" name="Diagram 2"/>
          <p:cNvGraphicFramePr/>
          <p:nvPr>
            <p:extLst>
              <p:ext uri="{D42A27DB-BD31-4B8C-83A1-F6EECF244321}">
                <p14:modId xmlns:p14="http://schemas.microsoft.com/office/powerpoint/2010/main" val="290876153"/>
              </p:ext>
            </p:extLst>
          </p:nvPr>
        </p:nvGraphicFramePr>
        <p:xfrm>
          <a:off x="228600" y="1981200"/>
          <a:ext cx="86868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523613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t>
            </a:r>
            <a:r>
              <a:rPr lang="en-US" dirty="0" smtClean="0"/>
              <a:t>valuating performance</a:t>
            </a:r>
            <a:endParaRPr lang="en-US" dirty="0"/>
          </a:p>
        </p:txBody>
      </p:sp>
      <p:graphicFrame>
        <p:nvGraphicFramePr>
          <p:cNvPr id="8" name="Diagram 7"/>
          <p:cNvGraphicFramePr/>
          <p:nvPr>
            <p:extLst>
              <p:ext uri="{D42A27DB-BD31-4B8C-83A1-F6EECF244321}">
                <p14:modId xmlns:p14="http://schemas.microsoft.com/office/powerpoint/2010/main" val="737215751"/>
              </p:ext>
            </p:extLst>
          </p:nvPr>
        </p:nvGraphicFramePr>
        <p:xfrm>
          <a:off x="5105400" y="1066800"/>
          <a:ext cx="40386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190893" y="4419600"/>
            <a:ext cx="7543800" cy="1754326"/>
          </a:xfrm>
          <a:prstGeom prst="rect">
            <a:avLst/>
          </a:prstGeom>
          <a:noFill/>
        </p:spPr>
        <p:txBody>
          <a:bodyPr wrap="square" rtlCol="0">
            <a:spAutoFit/>
          </a:bodyPr>
          <a:lstStyle/>
          <a:p>
            <a:pPr marL="285750" indent="-285750">
              <a:buFont typeface="Arial" pitchFamily="34" charset="0"/>
              <a:buChar char="•"/>
            </a:pPr>
            <a:r>
              <a:rPr lang="en-US" dirty="0">
                <a:solidFill>
                  <a:schemeClr val="bg1">
                    <a:lumMod val="65000"/>
                  </a:schemeClr>
                </a:solidFill>
                <a:latin typeface="+mn-lt"/>
              </a:rPr>
              <a:t>poor performance indicates an area where </a:t>
            </a:r>
            <a:r>
              <a:rPr lang="en-US" dirty="0" smtClean="0">
                <a:solidFill>
                  <a:schemeClr val="bg1">
                    <a:lumMod val="65000"/>
                  </a:schemeClr>
                </a:solidFill>
                <a:latin typeface="+mn-lt"/>
              </a:rPr>
              <a:t>investments </a:t>
            </a:r>
            <a:r>
              <a:rPr lang="en-US" dirty="0">
                <a:solidFill>
                  <a:schemeClr val="bg1">
                    <a:lumMod val="65000"/>
                  </a:schemeClr>
                </a:solidFill>
                <a:latin typeface="+mn-lt"/>
              </a:rPr>
              <a:t>are needed, penalties divert scarce resources </a:t>
            </a:r>
            <a:endParaRPr lang="en-US" dirty="0" smtClean="0">
              <a:solidFill>
                <a:schemeClr val="bg1">
                  <a:lumMod val="65000"/>
                </a:schemeClr>
              </a:solidFill>
              <a:latin typeface="+mn-lt"/>
            </a:endParaRPr>
          </a:p>
          <a:p>
            <a:pPr marL="285750" indent="-285750">
              <a:buFont typeface="Arial" pitchFamily="34" charset="0"/>
              <a:buChar char="•"/>
            </a:pPr>
            <a:r>
              <a:rPr lang="en-US" dirty="0" smtClean="0">
                <a:solidFill>
                  <a:schemeClr val="bg1">
                    <a:lumMod val="65000"/>
                  </a:schemeClr>
                </a:solidFill>
                <a:latin typeface="+mn-lt"/>
              </a:rPr>
              <a:t>penalties </a:t>
            </a:r>
            <a:r>
              <a:rPr lang="en-US" dirty="0">
                <a:solidFill>
                  <a:schemeClr val="bg1">
                    <a:lumMod val="65000"/>
                  </a:schemeClr>
                </a:solidFill>
                <a:latin typeface="+mn-lt"/>
              </a:rPr>
              <a:t>should be used only when there is a lack of good faith effort or willful disregard on the part of the state, penalty options should be negotiated with jurisdictions in an effort to target investments</a:t>
            </a:r>
          </a:p>
          <a:p>
            <a:endParaRPr lang="en-US" dirty="0">
              <a:solidFill>
                <a:schemeClr val="bg1">
                  <a:lumMod val="65000"/>
                </a:schemeClr>
              </a:solidFill>
              <a:latin typeface="+mn-lt"/>
            </a:endParaRPr>
          </a:p>
        </p:txBody>
      </p:sp>
      <p:sp>
        <p:nvSpPr>
          <p:cNvPr id="5" name="TextBox 4"/>
          <p:cNvSpPr txBox="1"/>
          <p:nvPr/>
        </p:nvSpPr>
        <p:spPr>
          <a:xfrm>
            <a:off x="218388" y="1371600"/>
            <a:ext cx="4506012" cy="3416320"/>
          </a:xfrm>
          <a:prstGeom prst="rect">
            <a:avLst/>
          </a:prstGeom>
          <a:noFill/>
        </p:spPr>
        <p:txBody>
          <a:bodyPr wrap="square" rtlCol="0">
            <a:spAutoFit/>
          </a:bodyPr>
          <a:lstStyle/>
          <a:p>
            <a:pPr marL="285750" indent="-285750">
              <a:buFont typeface="Arial" pitchFamily="34" charset="0"/>
              <a:buChar char="•"/>
            </a:pPr>
            <a:r>
              <a:rPr lang="en-US" dirty="0">
                <a:solidFill>
                  <a:schemeClr val="bg1">
                    <a:lumMod val="65000"/>
                  </a:schemeClr>
                </a:solidFill>
                <a:latin typeface="+mn-lt"/>
              </a:rPr>
              <a:t>outcome measures should not be pass/fail, objective is continuous </a:t>
            </a:r>
            <a:r>
              <a:rPr lang="en-US" dirty="0" smtClean="0">
                <a:solidFill>
                  <a:schemeClr val="bg1">
                    <a:lumMod val="65000"/>
                  </a:schemeClr>
                </a:solidFill>
                <a:latin typeface="+mn-lt"/>
              </a:rPr>
              <a:t>improvement</a:t>
            </a:r>
            <a:endParaRPr lang="en-US" dirty="0">
              <a:solidFill>
                <a:schemeClr val="bg1">
                  <a:lumMod val="65000"/>
                </a:schemeClr>
              </a:solidFill>
              <a:latin typeface="+mn-lt"/>
            </a:endParaRPr>
          </a:p>
          <a:p>
            <a:pPr marL="285750" indent="-285750">
              <a:buFont typeface="Arial" pitchFamily="34" charset="0"/>
              <a:buChar char="•"/>
            </a:pPr>
            <a:r>
              <a:rPr lang="en-US" dirty="0">
                <a:solidFill>
                  <a:schemeClr val="bg1">
                    <a:lumMod val="65000"/>
                  </a:schemeClr>
                </a:solidFill>
                <a:latin typeface="+mn-lt"/>
              </a:rPr>
              <a:t>an incentive-based system promotes the growth of programs and practices that have proven effective</a:t>
            </a:r>
          </a:p>
          <a:p>
            <a:pPr marL="285750" indent="-285750">
              <a:buFont typeface="Arial" pitchFamily="34" charset="0"/>
              <a:buChar char="•"/>
            </a:pPr>
            <a:r>
              <a:rPr lang="en-US" dirty="0">
                <a:solidFill>
                  <a:schemeClr val="bg1">
                    <a:lumMod val="65000"/>
                  </a:schemeClr>
                </a:solidFill>
                <a:latin typeface="+mn-lt"/>
              </a:rPr>
              <a:t>good performance does not require the same level of federal oversight, continuum of oversight can be used to reward performance while focusing federal resources on states requiring more assistance</a:t>
            </a:r>
          </a:p>
          <a:p>
            <a:endParaRPr lang="en-US" dirty="0"/>
          </a:p>
        </p:txBody>
      </p:sp>
    </p:spTree>
    <p:extLst>
      <p:ext uri="{BB962C8B-B14F-4D97-AF65-F5344CB8AC3E}">
        <p14:creationId xmlns:p14="http://schemas.microsoft.com/office/powerpoint/2010/main" val="2807646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5">
                                            <p:txEl>
                                              <p:pRg st="0" end="0"/>
                                            </p:txEl>
                                          </p:spTgt>
                                        </p:tgtEl>
                                        <p:attrNameLst>
                                          <p:attrName>style.color</p:attrName>
                                        </p:attrNameLst>
                                      </p:cBhvr>
                                      <p:to>
                                        <a:srgbClr val="8000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5">
                                            <p:txEl>
                                              <p:pRg st="1" end="1"/>
                                            </p:txEl>
                                          </p:spTgt>
                                        </p:tgtEl>
                                        <p:attrNameLst>
                                          <p:attrName>style.color</p:attrName>
                                        </p:attrNameLst>
                                      </p:cBhvr>
                                      <p:to>
                                        <a:srgbClr val="800000"/>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2000" fill="hold"/>
                                        <p:tgtEl>
                                          <p:spTgt spid="5">
                                            <p:txEl>
                                              <p:pRg st="2" end="2"/>
                                            </p:txEl>
                                          </p:spTgt>
                                        </p:tgtEl>
                                        <p:attrNameLst>
                                          <p:attrName>style.color</p:attrName>
                                        </p:attrNameLst>
                                      </p:cBhvr>
                                      <p:to>
                                        <a:srgbClr val="800000"/>
                                      </p:to>
                                    </p:animClr>
                                  </p:childTnLst>
                                </p:cTn>
                              </p:par>
                            </p:childTnLst>
                          </p:cTn>
                        </p:par>
                      </p:childTnLst>
                    </p:cTn>
                  </p:par>
                  <p:par>
                    <p:cTn id="15" fill="hold">
                      <p:stCondLst>
                        <p:cond delay="indefinite"/>
                      </p:stCondLst>
                      <p:childTnLst>
                        <p:par>
                          <p:cTn id="16" fill="hold">
                            <p:stCondLst>
                              <p:cond delay="0"/>
                            </p:stCondLst>
                            <p:childTnLst>
                              <p:par>
                                <p:cTn id="17" presetID="3" presetClass="emph" presetSubtype="2" fill="hold" nodeType="clickEffect">
                                  <p:stCondLst>
                                    <p:cond delay="0"/>
                                  </p:stCondLst>
                                  <p:childTnLst>
                                    <p:animClr clrSpc="rgb" dir="cw">
                                      <p:cBhvr override="childStyle">
                                        <p:cTn id="18" dur="2000" fill="hold"/>
                                        <p:tgtEl>
                                          <p:spTgt spid="9">
                                            <p:txEl>
                                              <p:pRg st="0" end="0"/>
                                            </p:txEl>
                                          </p:spTgt>
                                        </p:tgtEl>
                                        <p:attrNameLst>
                                          <p:attrName>style.color</p:attrName>
                                        </p:attrNameLst>
                                      </p:cBhvr>
                                      <p:to>
                                        <a:srgbClr val="800000"/>
                                      </p:to>
                                    </p:animClr>
                                  </p:childTnLst>
                                </p:cTn>
                              </p:par>
                            </p:childTnLst>
                          </p:cTn>
                        </p:par>
                      </p:childTnLst>
                    </p:cTn>
                  </p:par>
                  <p:par>
                    <p:cTn id="19" fill="hold">
                      <p:stCondLst>
                        <p:cond delay="indefinite"/>
                      </p:stCondLst>
                      <p:childTnLst>
                        <p:par>
                          <p:cTn id="20" fill="hold">
                            <p:stCondLst>
                              <p:cond delay="0"/>
                            </p:stCondLst>
                            <p:childTnLst>
                              <p:par>
                                <p:cTn id="21" presetID="3" presetClass="emph" presetSubtype="2" fill="hold" nodeType="clickEffect">
                                  <p:stCondLst>
                                    <p:cond delay="0"/>
                                  </p:stCondLst>
                                  <p:childTnLst>
                                    <p:animClr clrSpc="rgb" dir="cw">
                                      <p:cBhvr override="childStyle">
                                        <p:cTn id="22" dur="2000" fill="hold"/>
                                        <p:tgtEl>
                                          <p:spTgt spid="9">
                                            <p:txEl>
                                              <p:pRg st="1" end="1"/>
                                            </p:txEl>
                                          </p:spTgt>
                                        </p:tgtEl>
                                        <p:attrNameLst>
                                          <p:attrName>style.color</p:attrName>
                                        </p:attrNameLst>
                                      </p:cBhvr>
                                      <p:to>
                                        <a:srgbClr val="80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w</a:t>
            </a:r>
            <a:r>
              <a:rPr lang="en-US" dirty="0" smtClean="0"/>
              <a:t>ebsite </a:t>
            </a:r>
            <a:r>
              <a:rPr lang="en-US" dirty="0"/>
              <a:t>c</a:t>
            </a:r>
            <a:r>
              <a:rPr lang="en-US" dirty="0" smtClean="0"/>
              <a:t>hanges &amp; </a:t>
            </a:r>
            <a:br>
              <a:rPr lang="en-US" dirty="0" smtClean="0"/>
            </a:br>
            <a:r>
              <a:rPr lang="en-US" dirty="0" smtClean="0"/>
              <a:t>new </a:t>
            </a:r>
            <a:r>
              <a:rPr lang="en-US" dirty="0"/>
              <a:t>f</a:t>
            </a:r>
            <a:r>
              <a:rPr lang="en-US" dirty="0" smtClean="0"/>
              <a:t>unctionality</a:t>
            </a:r>
            <a:endParaRPr lang="en-US" dirty="0"/>
          </a:p>
        </p:txBody>
      </p:sp>
    </p:spTree>
    <p:extLst>
      <p:ext uri="{BB962C8B-B14F-4D97-AF65-F5344CB8AC3E}">
        <p14:creationId xmlns:p14="http://schemas.microsoft.com/office/powerpoint/2010/main" val="11162580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multi-reports</a:t>
            </a:r>
            <a:endParaRPr lang="en-US" dirty="0"/>
          </a:p>
        </p:txBody>
      </p:sp>
      <p:sp>
        <p:nvSpPr>
          <p:cNvPr id="3" name="Content Placeholder 2"/>
          <p:cNvSpPr>
            <a:spLocks noGrp="1"/>
          </p:cNvSpPr>
          <p:nvPr>
            <p:ph idx="1"/>
          </p:nvPr>
        </p:nvSpPr>
        <p:spPr/>
        <p:txBody>
          <a:bodyPr/>
          <a:lstStyle/>
          <a:p>
            <a:r>
              <a:rPr lang="en-US" sz="2800" dirty="0"/>
              <a:t>m</a:t>
            </a:r>
            <a:r>
              <a:rPr lang="en-US" sz="2800" dirty="0" smtClean="0"/>
              <a:t>ultiple tables on a single page</a:t>
            </a:r>
          </a:p>
          <a:p>
            <a:r>
              <a:rPr lang="en-US" sz="2800" dirty="0"/>
              <a:t>c</a:t>
            </a:r>
            <a:r>
              <a:rPr lang="en-US" sz="2800" dirty="0" smtClean="0"/>
              <a:t>hange between different breakouts using the dropdown menu</a:t>
            </a:r>
          </a:p>
          <a:p>
            <a:r>
              <a:rPr lang="en-US" sz="2800" dirty="0"/>
              <a:t>d</a:t>
            </a:r>
            <a:r>
              <a:rPr lang="en-US" sz="2800" dirty="0" smtClean="0"/>
              <a:t>emo: measure C1.3 (Reunification within 12 Months)</a:t>
            </a:r>
          </a:p>
          <a:p>
            <a:pPr marL="457200" lvl="1" indent="0">
              <a:buNone/>
            </a:pPr>
            <a:r>
              <a:rPr lang="en-US" sz="2400" dirty="0">
                <a:hlinkClick r:id="rId3"/>
              </a:rPr>
              <a:t>http</a:t>
            </a:r>
            <a:r>
              <a:rPr lang="en-US" sz="2400" dirty="0" smtClean="0">
                <a:hlinkClick r:id="rId3"/>
              </a:rPr>
              <a:t>://cssr.berkeley.edu/ucb_childwelfare/c1M3.aspx</a:t>
            </a:r>
            <a:endParaRPr lang="en-US" sz="2000" dirty="0" smtClean="0"/>
          </a:p>
        </p:txBody>
      </p:sp>
    </p:spTree>
    <p:extLst>
      <p:ext uri="{BB962C8B-B14F-4D97-AF65-F5344CB8AC3E}">
        <p14:creationId xmlns:p14="http://schemas.microsoft.com/office/powerpoint/2010/main" val="34274541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ulti-demo_1.bmp"/>
          <p:cNvPicPr>
            <a:picLocks noChangeAspect="1"/>
          </p:cNvPicPr>
          <p:nvPr/>
        </p:nvPicPr>
        <p:blipFill>
          <a:blip r:embed="rId3" cstate="print"/>
          <a:stretch>
            <a:fillRect/>
          </a:stretch>
        </p:blipFill>
        <p:spPr>
          <a:xfrm>
            <a:off x="304801" y="1295400"/>
            <a:ext cx="5886362" cy="3733800"/>
          </a:xfrm>
          <a:prstGeom prst="rect">
            <a:avLst/>
          </a:prstGeom>
          <a:ln>
            <a:solidFill>
              <a:schemeClr val="accent2">
                <a:lumMod val="75000"/>
              </a:schemeClr>
            </a:solidFill>
          </a:ln>
        </p:spPr>
      </p:pic>
      <p:sp>
        <p:nvSpPr>
          <p:cNvPr id="2" name="Title 1"/>
          <p:cNvSpPr>
            <a:spLocks noGrp="1"/>
          </p:cNvSpPr>
          <p:nvPr>
            <p:ph type="title"/>
          </p:nvPr>
        </p:nvSpPr>
        <p:spPr/>
        <p:txBody>
          <a:bodyPr/>
          <a:lstStyle/>
          <a:p>
            <a:r>
              <a:rPr lang="en-US" dirty="0" smtClean="0"/>
              <a:t>multi-reports (demo)</a:t>
            </a:r>
            <a:endParaRPr lang="en-US" dirty="0"/>
          </a:p>
        </p:txBody>
      </p:sp>
      <p:sp>
        <p:nvSpPr>
          <p:cNvPr id="9" name="Oval 8"/>
          <p:cNvSpPr/>
          <p:nvPr/>
        </p:nvSpPr>
        <p:spPr>
          <a:xfrm>
            <a:off x="4724400" y="1447800"/>
            <a:ext cx="1447800" cy="3948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Bent Arrow 9"/>
          <p:cNvSpPr/>
          <p:nvPr/>
        </p:nvSpPr>
        <p:spPr>
          <a:xfrm rot="10800000" flipH="1">
            <a:off x="5257800" y="3505200"/>
            <a:ext cx="685800" cy="685800"/>
          </a:xfrm>
          <a:prstGeom prst="ben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26" name="Picture 2"/>
          <p:cNvPicPr>
            <a:picLocks noChangeAspect="1" noChangeArrowheads="1"/>
          </p:cNvPicPr>
          <p:nvPr/>
        </p:nvPicPr>
        <p:blipFill>
          <a:blip r:embed="rId4" cstate="print"/>
          <a:srcRect/>
          <a:stretch>
            <a:fillRect/>
          </a:stretch>
        </p:blipFill>
        <p:spPr bwMode="auto">
          <a:xfrm>
            <a:off x="6019800" y="1413388"/>
            <a:ext cx="2819400" cy="4911212"/>
          </a:xfrm>
          <a:prstGeom prst="rect">
            <a:avLst/>
          </a:prstGeom>
          <a:noFill/>
          <a:ln w="9525">
            <a:solidFill>
              <a:schemeClr val="accent2">
                <a:lumMod val="75000"/>
              </a:schemeClr>
            </a:solidFill>
            <a:miter lim="800000"/>
            <a:headEnd/>
            <a:tailEnd/>
          </a:ln>
        </p:spPr>
      </p:pic>
    </p:spTree>
    <p:extLst>
      <p:ext uri="{BB962C8B-B14F-4D97-AF65-F5344CB8AC3E}">
        <p14:creationId xmlns:p14="http://schemas.microsoft.com/office/powerpoint/2010/main" val="6029309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assumptions</a:t>
            </a:r>
            <a:endParaRPr lang="en-US" dirty="0"/>
          </a:p>
        </p:txBody>
      </p:sp>
      <p:sp>
        <p:nvSpPr>
          <p:cNvPr id="3" name="Content Placeholder 2"/>
          <p:cNvSpPr>
            <a:spLocks noGrp="1"/>
          </p:cNvSpPr>
          <p:nvPr>
            <p:ph idx="1"/>
          </p:nvPr>
        </p:nvSpPr>
        <p:spPr>
          <a:xfrm>
            <a:off x="457200" y="1600201"/>
            <a:ext cx="8229600" cy="1981200"/>
          </a:xfrm>
        </p:spPr>
        <p:txBody>
          <a:bodyPr/>
          <a:lstStyle/>
          <a:p>
            <a:pPr marL="514350" indent="-514350">
              <a:buFont typeface="+mj-lt"/>
              <a:buAutoNum type="arabicPeriod"/>
            </a:pPr>
            <a:r>
              <a:rPr lang="en-US" dirty="0"/>
              <a:t>f</a:t>
            </a:r>
            <a:r>
              <a:rPr lang="en-US" dirty="0" smtClean="0"/>
              <a:t>amiliarity with CFSR process</a:t>
            </a:r>
          </a:p>
          <a:p>
            <a:pPr marL="514350" indent="-514350">
              <a:buFont typeface="+mj-lt"/>
              <a:buAutoNum type="arabicPeriod"/>
            </a:pPr>
            <a:r>
              <a:rPr lang="en-US" dirty="0" smtClean="0"/>
              <a:t>prior visit to UCB/CDSS website</a:t>
            </a:r>
          </a:p>
          <a:p>
            <a:pPr marL="514350" indent="-514350">
              <a:buFont typeface="+mj-lt"/>
              <a:buAutoNum type="arabicPeriod"/>
            </a:pPr>
            <a:r>
              <a:rPr lang="en-US" dirty="0"/>
              <a:t>a</a:t>
            </a:r>
            <a:r>
              <a:rPr lang="en-US" dirty="0" smtClean="0"/>
              <a:t>ppetite for alphabet soup</a:t>
            </a:r>
          </a:p>
          <a:p>
            <a:pPr marL="0" indent="0">
              <a:buNone/>
            </a:pPr>
            <a:endParaRPr lang="en-US" dirty="0"/>
          </a:p>
        </p:txBody>
      </p:sp>
      <p:sp>
        <p:nvSpPr>
          <p:cNvPr id="4" name="TextBox 3"/>
          <p:cNvSpPr txBox="1"/>
          <p:nvPr/>
        </p:nvSpPr>
        <p:spPr>
          <a:xfrm>
            <a:off x="1981200" y="3733800"/>
            <a:ext cx="1905000" cy="707886"/>
          </a:xfrm>
          <a:prstGeom prst="rect">
            <a:avLst/>
          </a:prstGeom>
          <a:noFill/>
        </p:spPr>
        <p:txBody>
          <a:bodyPr wrap="square" rtlCol="0">
            <a:spAutoFit/>
          </a:bodyPr>
          <a:lstStyle/>
          <a:p>
            <a:pPr algn="ctr"/>
            <a:r>
              <a:rPr lang="en-US" sz="4000" b="1" dirty="0" smtClean="0">
                <a:solidFill>
                  <a:srgbClr val="00CC66"/>
                </a:solidFill>
                <a:latin typeface="+mj-lt"/>
              </a:rPr>
              <a:t>AFCARS</a:t>
            </a:r>
            <a:endParaRPr lang="en-US" sz="4000" b="1" dirty="0">
              <a:solidFill>
                <a:srgbClr val="00CC66"/>
              </a:solidFill>
              <a:latin typeface="+mj-lt"/>
            </a:endParaRPr>
          </a:p>
        </p:txBody>
      </p:sp>
      <p:sp>
        <p:nvSpPr>
          <p:cNvPr id="5" name="TextBox 4"/>
          <p:cNvSpPr txBox="1"/>
          <p:nvPr/>
        </p:nvSpPr>
        <p:spPr>
          <a:xfrm>
            <a:off x="3886200" y="5387951"/>
            <a:ext cx="1905000" cy="584775"/>
          </a:xfrm>
          <a:prstGeom prst="rect">
            <a:avLst/>
          </a:prstGeom>
          <a:noFill/>
        </p:spPr>
        <p:txBody>
          <a:bodyPr wrap="square" rtlCol="0">
            <a:spAutoFit/>
          </a:bodyPr>
          <a:lstStyle/>
          <a:p>
            <a:pPr algn="ctr"/>
            <a:r>
              <a:rPr lang="en-US" sz="3200" b="1" dirty="0" smtClean="0">
                <a:solidFill>
                  <a:schemeClr val="accent1">
                    <a:lumMod val="50000"/>
                  </a:schemeClr>
                </a:solidFill>
                <a:latin typeface="+mj-lt"/>
              </a:rPr>
              <a:t>CFSR</a:t>
            </a:r>
            <a:endParaRPr lang="en-US" sz="3200" b="1" dirty="0">
              <a:solidFill>
                <a:schemeClr val="accent1">
                  <a:lumMod val="50000"/>
                </a:schemeClr>
              </a:solidFill>
              <a:latin typeface="+mj-lt"/>
            </a:endParaRPr>
          </a:p>
        </p:txBody>
      </p:sp>
      <p:sp>
        <p:nvSpPr>
          <p:cNvPr id="6" name="TextBox 5"/>
          <p:cNvSpPr txBox="1"/>
          <p:nvPr/>
        </p:nvSpPr>
        <p:spPr>
          <a:xfrm>
            <a:off x="1962462" y="4565991"/>
            <a:ext cx="1905000" cy="584775"/>
          </a:xfrm>
          <a:prstGeom prst="rect">
            <a:avLst/>
          </a:prstGeom>
          <a:noFill/>
        </p:spPr>
        <p:txBody>
          <a:bodyPr wrap="square" rtlCol="0">
            <a:spAutoFit/>
          </a:bodyPr>
          <a:lstStyle/>
          <a:p>
            <a:pPr algn="ctr"/>
            <a:r>
              <a:rPr lang="en-US" sz="3200" b="1" dirty="0" smtClean="0">
                <a:solidFill>
                  <a:srgbClr val="C00000"/>
                </a:solidFill>
                <a:latin typeface="+mj-lt"/>
              </a:rPr>
              <a:t>PIP</a:t>
            </a:r>
            <a:endParaRPr lang="en-US" sz="3200" b="1" dirty="0">
              <a:solidFill>
                <a:srgbClr val="C00000"/>
              </a:solidFill>
              <a:latin typeface="+mj-lt"/>
            </a:endParaRPr>
          </a:p>
        </p:txBody>
      </p:sp>
      <p:sp>
        <p:nvSpPr>
          <p:cNvPr id="7" name="TextBox 6"/>
          <p:cNvSpPr txBox="1"/>
          <p:nvPr/>
        </p:nvSpPr>
        <p:spPr>
          <a:xfrm>
            <a:off x="6729959" y="3960140"/>
            <a:ext cx="1905000" cy="707886"/>
          </a:xfrm>
          <a:prstGeom prst="rect">
            <a:avLst/>
          </a:prstGeom>
          <a:noFill/>
        </p:spPr>
        <p:txBody>
          <a:bodyPr wrap="square" rtlCol="0">
            <a:spAutoFit/>
          </a:bodyPr>
          <a:lstStyle/>
          <a:p>
            <a:pPr algn="ctr"/>
            <a:r>
              <a:rPr lang="en-US" sz="4000" b="1" dirty="0" smtClean="0">
                <a:solidFill>
                  <a:schemeClr val="accent2">
                    <a:lumMod val="60000"/>
                    <a:lumOff val="40000"/>
                  </a:schemeClr>
                </a:solidFill>
                <a:latin typeface="+mj-lt"/>
              </a:rPr>
              <a:t>SACWIS</a:t>
            </a:r>
            <a:endParaRPr lang="en-US" sz="4000" b="1" dirty="0">
              <a:solidFill>
                <a:schemeClr val="accent2">
                  <a:lumMod val="60000"/>
                  <a:lumOff val="40000"/>
                </a:schemeClr>
              </a:solidFill>
              <a:latin typeface="+mj-lt"/>
            </a:endParaRPr>
          </a:p>
        </p:txBody>
      </p:sp>
      <p:sp>
        <p:nvSpPr>
          <p:cNvPr id="8" name="TextBox 7"/>
          <p:cNvSpPr txBox="1"/>
          <p:nvPr/>
        </p:nvSpPr>
        <p:spPr>
          <a:xfrm>
            <a:off x="3581400" y="4206361"/>
            <a:ext cx="1905000" cy="923330"/>
          </a:xfrm>
          <a:prstGeom prst="rect">
            <a:avLst/>
          </a:prstGeom>
          <a:noFill/>
        </p:spPr>
        <p:txBody>
          <a:bodyPr wrap="square" rtlCol="0">
            <a:spAutoFit/>
          </a:bodyPr>
          <a:lstStyle/>
          <a:p>
            <a:pPr algn="ctr"/>
            <a:r>
              <a:rPr lang="en-US" sz="5400" b="1" dirty="0" smtClean="0">
                <a:solidFill>
                  <a:srgbClr val="0070C0"/>
                </a:solidFill>
                <a:latin typeface="+mj-lt"/>
              </a:rPr>
              <a:t>CQI</a:t>
            </a:r>
            <a:endParaRPr lang="en-US" sz="5400" b="1" dirty="0">
              <a:solidFill>
                <a:srgbClr val="0070C0"/>
              </a:solidFill>
              <a:latin typeface="+mj-lt"/>
            </a:endParaRPr>
          </a:p>
        </p:txBody>
      </p:sp>
      <p:sp>
        <p:nvSpPr>
          <p:cNvPr id="9" name="TextBox 8"/>
          <p:cNvSpPr txBox="1"/>
          <p:nvPr/>
        </p:nvSpPr>
        <p:spPr>
          <a:xfrm>
            <a:off x="6303364" y="5129691"/>
            <a:ext cx="1905000" cy="1200329"/>
          </a:xfrm>
          <a:prstGeom prst="rect">
            <a:avLst/>
          </a:prstGeom>
          <a:noFill/>
        </p:spPr>
        <p:txBody>
          <a:bodyPr wrap="square" rtlCol="0">
            <a:spAutoFit/>
          </a:bodyPr>
          <a:lstStyle/>
          <a:p>
            <a:pPr algn="ctr"/>
            <a:r>
              <a:rPr lang="en-US" sz="7200" b="1" dirty="0" smtClean="0">
                <a:solidFill>
                  <a:srgbClr val="FFC000"/>
                </a:solidFill>
                <a:latin typeface="+mj-lt"/>
              </a:rPr>
              <a:t>QA</a:t>
            </a:r>
            <a:endParaRPr lang="en-US" sz="7200" b="1" dirty="0">
              <a:solidFill>
                <a:srgbClr val="FFC000"/>
              </a:solidFill>
              <a:latin typeface="+mj-lt"/>
            </a:endParaRPr>
          </a:p>
        </p:txBody>
      </p:sp>
      <p:sp>
        <p:nvSpPr>
          <p:cNvPr id="10" name="TextBox 9"/>
          <p:cNvSpPr txBox="1"/>
          <p:nvPr/>
        </p:nvSpPr>
        <p:spPr>
          <a:xfrm>
            <a:off x="2133600" y="5488632"/>
            <a:ext cx="1905000" cy="1015663"/>
          </a:xfrm>
          <a:prstGeom prst="rect">
            <a:avLst/>
          </a:prstGeom>
          <a:noFill/>
        </p:spPr>
        <p:txBody>
          <a:bodyPr wrap="square" rtlCol="0">
            <a:spAutoFit/>
          </a:bodyPr>
          <a:lstStyle/>
          <a:p>
            <a:pPr algn="ctr"/>
            <a:r>
              <a:rPr lang="en-US" sz="6000" b="1" dirty="0" smtClean="0">
                <a:solidFill>
                  <a:srgbClr val="008000"/>
                </a:solidFill>
                <a:latin typeface="+mj-lt"/>
              </a:rPr>
              <a:t>APSR</a:t>
            </a:r>
            <a:endParaRPr lang="en-US" sz="6000" b="1" dirty="0">
              <a:solidFill>
                <a:srgbClr val="008000"/>
              </a:solidFill>
              <a:latin typeface="+mj-lt"/>
            </a:endParaRPr>
          </a:p>
        </p:txBody>
      </p:sp>
      <p:sp>
        <p:nvSpPr>
          <p:cNvPr id="11" name="TextBox 10"/>
          <p:cNvSpPr txBox="1"/>
          <p:nvPr/>
        </p:nvSpPr>
        <p:spPr>
          <a:xfrm>
            <a:off x="6283377" y="3325715"/>
            <a:ext cx="1905000" cy="584775"/>
          </a:xfrm>
          <a:prstGeom prst="rect">
            <a:avLst/>
          </a:prstGeom>
          <a:noFill/>
        </p:spPr>
        <p:txBody>
          <a:bodyPr wrap="square" rtlCol="0">
            <a:spAutoFit/>
          </a:bodyPr>
          <a:lstStyle/>
          <a:p>
            <a:pPr algn="ctr"/>
            <a:r>
              <a:rPr lang="en-US" sz="3200" b="1" dirty="0" smtClean="0">
                <a:solidFill>
                  <a:srgbClr val="FFFF00"/>
                </a:solidFill>
                <a:latin typeface="+mj-lt"/>
              </a:rPr>
              <a:t>CFSP</a:t>
            </a:r>
            <a:endParaRPr lang="en-US" sz="3200" b="1" dirty="0">
              <a:solidFill>
                <a:srgbClr val="FFFF00"/>
              </a:solidFill>
              <a:latin typeface="+mj-lt"/>
            </a:endParaRPr>
          </a:p>
        </p:txBody>
      </p:sp>
      <p:sp>
        <p:nvSpPr>
          <p:cNvPr id="12" name="TextBox 11"/>
          <p:cNvSpPr txBox="1"/>
          <p:nvPr/>
        </p:nvSpPr>
        <p:spPr>
          <a:xfrm>
            <a:off x="292308" y="4040431"/>
            <a:ext cx="1905000" cy="769441"/>
          </a:xfrm>
          <a:prstGeom prst="rect">
            <a:avLst/>
          </a:prstGeom>
          <a:noFill/>
        </p:spPr>
        <p:txBody>
          <a:bodyPr wrap="square" rtlCol="0">
            <a:spAutoFit/>
          </a:bodyPr>
          <a:lstStyle/>
          <a:p>
            <a:pPr algn="ctr"/>
            <a:r>
              <a:rPr lang="en-US" sz="4400" b="1" dirty="0" smtClean="0">
                <a:solidFill>
                  <a:srgbClr val="00B0F0"/>
                </a:solidFill>
                <a:latin typeface="+mj-lt"/>
              </a:rPr>
              <a:t>ACF</a:t>
            </a:r>
            <a:endParaRPr lang="en-US" sz="4400" b="1" dirty="0">
              <a:solidFill>
                <a:srgbClr val="00B0F0"/>
              </a:solidFill>
              <a:latin typeface="+mj-lt"/>
            </a:endParaRPr>
          </a:p>
        </p:txBody>
      </p:sp>
      <p:sp>
        <p:nvSpPr>
          <p:cNvPr id="13" name="TextBox 12"/>
          <p:cNvSpPr txBox="1"/>
          <p:nvPr/>
        </p:nvSpPr>
        <p:spPr>
          <a:xfrm>
            <a:off x="4267200" y="3448825"/>
            <a:ext cx="1905000" cy="923330"/>
          </a:xfrm>
          <a:prstGeom prst="rect">
            <a:avLst/>
          </a:prstGeom>
          <a:noFill/>
        </p:spPr>
        <p:txBody>
          <a:bodyPr wrap="square" rtlCol="0">
            <a:spAutoFit/>
          </a:bodyPr>
          <a:lstStyle/>
          <a:p>
            <a:pPr algn="ctr"/>
            <a:r>
              <a:rPr lang="en-US" sz="5400" b="1" dirty="0" smtClean="0">
                <a:solidFill>
                  <a:schemeClr val="tx1">
                    <a:lumMod val="65000"/>
                    <a:lumOff val="35000"/>
                  </a:schemeClr>
                </a:solidFill>
                <a:latin typeface="+mj-lt"/>
              </a:rPr>
              <a:t>IV-E</a:t>
            </a:r>
            <a:endParaRPr lang="en-US" sz="5400" b="1" dirty="0">
              <a:solidFill>
                <a:schemeClr val="tx1">
                  <a:lumMod val="65000"/>
                  <a:lumOff val="35000"/>
                </a:schemeClr>
              </a:solidFill>
              <a:latin typeface="+mj-lt"/>
            </a:endParaRPr>
          </a:p>
        </p:txBody>
      </p:sp>
      <p:sp>
        <p:nvSpPr>
          <p:cNvPr id="14" name="TextBox 13"/>
          <p:cNvSpPr txBox="1"/>
          <p:nvPr/>
        </p:nvSpPr>
        <p:spPr>
          <a:xfrm>
            <a:off x="5219700" y="4668026"/>
            <a:ext cx="1905000" cy="584775"/>
          </a:xfrm>
          <a:prstGeom prst="rect">
            <a:avLst/>
          </a:prstGeom>
          <a:noFill/>
        </p:spPr>
        <p:txBody>
          <a:bodyPr wrap="square" rtlCol="0">
            <a:spAutoFit/>
          </a:bodyPr>
          <a:lstStyle/>
          <a:p>
            <a:pPr algn="ctr"/>
            <a:r>
              <a:rPr lang="en-US" sz="3200" b="1" dirty="0" smtClean="0">
                <a:solidFill>
                  <a:srgbClr val="FF0000"/>
                </a:solidFill>
                <a:latin typeface="+mj-lt"/>
              </a:rPr>
              <a:t>CWDA</a:t>
            </a:r>
            <a:endParaRPr lang="en-US" sz="3200" b="1" dirty="0">
              <a:solidFill>
                <a:srgbClr val="FF0000"/>
              </a:solidFill>
              <a:latin typeface="+mj-lt"/>
            </a:endParaRPr>
          </a:p>
        </p:txBody>
      </p:sp>
      <p:sp>
        <p:nvSpPr>
          <p:cNvPr id="15" name="TextBox 14"/>
          <p:cNvSpPr txBox="1"/>
          <p:nvPr/>
        </p:nvSpPr>
        <p:spPr>
          <a:xfrm>
            <a:off x="292308" y="5083524"/>
            <a:ext cx="2121108" cy="646331"/>
          </a:xfrm>
          <a:prstGeom prst="rect">
            <a:avLst/>
          </a:prstGeom>
          <a:noFill/>
        </p:spPr>
        <p:txBody>
          <a:bodyPr wrap="square" rtlCol="0">
            <a:spAutoFit/>
          </a:bodyPr>
          <a:lstStyle/>
          <a:p>
            <a:pPr algn="ctr"/>
            <a:r>
              <a:rPr lang="en-US" sz="3600" b="1" dirty="0" smtClean="0">
                <a:solidFill>
                  <a:schemeClr val="accent2">
                    <a:lumMod val="75000"/>
                  </a:schemeClr>
                </a:solidFill>
                <a:latin typeface="+mj-lt"/>
              </a:rPr>
              <a:t>NAPCWA</a:t>
            </a:r>
            <a:endParaRPr lang="en-US" sz="3600" b="1" dirty="0">
              <a:solidFill>
                <a:schemeClr val="accent2">
                  <a:lumMod val="75000"/>
                </a:schemeClr>
              </a:solidFill>
              <a:latin typeface="+mj-lt"/>
            </a:endParaRPr>
          </a:p>
        </p:txBody>
      </p:sp>
      <p:sp>
        <p:nvSpPr>
          <p:cNvPr id="16" name="TextBox 15"/>
          <p:cNvSpPr txBox="1"/>
          <p:nvPr/>
        </p:nvSpPr>
        <p:spPr>
          <a:xfrm>
            <a:off x="4838700" y="5966717"/>
            <a:ext cx="1905000" cy="769441"/>
          </a:xfrm>
          <a:prstGeom prst="rect">
            <a:avLst/>
          </a:prstGeom>
          <a:noFill/>
        </p:spPr>
        <p:txBody>
          <a:bodyPr wrap="square" rtlCol="0">
            <a:spAutoFit/>
          </a:bodyPr>
          <a:lstStyle/>
          <a:p>
            <a:pPr algn="ctr"/>
            <a:r>
              <a:rPr lang="en-US" sz="4400" b="1" dirty="0" smtClean="0">
                <a:solidFill>
                  <a:srgbClr val="33CCCC"/>
                </a:solidFill>
                <a:latin typeface="+mj-lt"/>
              </a:rPr>
              <a:t>NYTD</a:t>
            </a:r>
            <a:endParaRPr lang="en-US" sz="4400" b="1" dirty="0">
              <a:solidFill>
                <a:srgbClr val="33CCCC"/>
              </a:solidFill>
              <a:latin typeface="+mj-lt"/>
            </a:endParaRPr>
          </a:p>
        </p:txBody>
      </p:sp>
      <p:sp>
        <p:nvSpPr>
          <p:cNvPr id="17" name="TextBox 16"/>
          <p:cNvSpPr txBox="1"/>
          <p:nvPr/>
        </p:nvSpPr>
        <p:spPr>
          <a:xfrm>
            <a:off x="7225665" y="4903857"/>
            <a:ext cx="1905000" cy="584775"/>
          </a:xfrm>
          <a:prstGeom prst="rect">
            <a:avLst/>
          </a:prstGeom>
          <a:noFill/>
        </p:spPr>
        <p:txBody>
          <a:bodyPr wrap="square" rtlCol="0">
            <a:spAutoFit/>
          </a:bodyPr>
          <a:lstStyle/>
          <a:p>
            <a:pPr algn="ctr"/>
            <a:r>
              <a:rPr lang="en-US" sz="3200" b="1" dirty="0" smtClean="0">
                <a:solidFill>
                  <a:schemeClr val="accent6">
                    <a:lumMod val="75000"/>
                  </a:schemeClr>
                </a:solidFill>
                <a:latin typeface="+mj-lt"/>
              </a:rPr>
              <a:t>NRC</a:t>
            </a:r>
            <a:endParaRPr lang="en-US" sz="3200" b="1" dirty="0">
              <a:solidFill>
                <a:schemeClr val="accent6">
                  <a:lumMod val="75000"/>
                </a:schemeClr>
              </a:solidFill>
              <a:latin typeface="+mj-lt"/>
            </a:endParaRPr>
          </a:p>
        </p:txBody>
      </p:sp>
      <p:sp>
        <p:nvSpPr>
          <p:cNvPr id="18" name="TextBox 17"/>
          <p:cNvSpPr txBox="1"/>
          <p:nvPr/>
        </p:nvSpPr>
        <p:spPr>
          <a:xfrm>
            <a:off x="-152400" y="3448825"/>
            <a:ext cx="1905000" cy="769441"/>
          </a:xfrm>
          <a:prstGeom prst="rect">
            <a:avLst/>
          </a:prstGeom>
          <a:noFill/>
        </p:spPr>
        <p:txBody>
          <a:bodyPr wrap="square" rtlCol="0">
            <a:spAutoFit/>
          </a:bodyPr>
          <a:lstStyle/>
          <a:p>
            <a:pPr algn="ctr"/>
            <a:r>
              <a:rPr lang="en-US" sz="4400" b="1" dirty="0" smtClean="0">
                <a:solidFill>
                  <a:srgbClr val="92D050"/>
                </a:solidFill>
                <a:latin typeface="+mj-lt"/>
              </a:rPr>
              <a:t>IC</a:t>
            </a:r>
            <a:endParaRPr lang="en-US" sz="4400" b="1" dirty="0">
              <a:solidFill>
                <a:srgbClr val="92D050"/>
              </a:solidFill>
              <a:latin typeface="+mj-lt"/>
            </a:endParaRPr>
          </a:p>
        </p:txBody>
      </p:sp>
    </p:spTree>
    <p:extLst>
      <p:ext uri="{BB962C8B-B14F-4D97-AF65-F5344CB8AC3E}">
        <p14:creationId xmlns:p14="http://schemas.microsoft.com/office/powerpoint/2010/main" val="1790808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2" presetClass="entr" presetSubtype="3"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1+#ppt_w/2"/>
                                          </p:val>
                                        </p:tav>
                                        <p:tav tm="100000">
                                          <p:val>
                                            <p:strVal val="#ppt_x"/>
                                          </p:val>
                                        </p:tav>
                                      </p:tavLst>
                                    </p:anim>
                                    <p:anim calcmode="lin" valueType="num">
                                      <p:cBhvr additive="base">
                                        <p:cTn id="18" dur="500" fill="hold"/>
                                        <p:tgtEl>
                                          <p:spTgt spid="12"/>
                                        </p:tgtEl>
                                        <p:attrNameLst>
                                          <p:attrName>ppt_y</p:attrName>
                                        </p:attrNameLst>
                                      </p:cBhvr>
                                      <p:tavLst>
                                        <p:tav tm="0">
                                          <p:val>
                                            <p:strVal val="0-#ppt_h/2"/>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2000" fill="hold"/>
                                        <p:tgtEl>
                                          <p:spTgt spid="4"/>
                                        </p:tgtEl>
                                        <p:attrNameLst>
                                          <p:attrName>ppt_x</p:attrName>
                                        </p:attrNameLst>
                                      </p:cBhvr>
                                      <p:tavLst>
                                        <p:tav tm="0">
                                          <p:val>
                                            <p:strVal val="0-#ppt_w/2"/>
                                          </p:val>
                                        </p:tav>
                                        <p:tav tm="100000">
                                          <p:val>
                                            <p:strVal val="#ppt_x"/>
                                          </p:val>
                                        </p:tav>
                                      </p:tavLst>
                                    </p:anim>
                                    <p:anim calcmode="lin" valueType="num">
                                      <p:cBhvr additive="base">
                                        <p:cTn id="22" dur="2000" fill="hold"/>
                                        <p:tgtEl>
                                          <p:spTgt spid="4"/>
                                        </p:tgtEl>
                                        <p:attrNameLst>
                                          <p:attrName>ppt_y</p:attrName>
                                        </p:attrNameLst>
                                      </p:cBhvr>
                                      <p:tavLst>
                                        <p:tav tm="0">
                                          <p:val>
                                            <p:strVal val="#ppt_y"/>
                                          </p:val>
                                        </p:tav>
                                        <p:tav tm="100000">
                                          <p:val>
                                            <p:strVal val="#ppt_y"/>
                                          </p:val>
                                        </p:tav>
                                      </p:tavLst>
                                    </p:anim>
                                  </p:childTnLst>
                                </p:cTn>
                              </p:par>
                              <p:par>
                                <p:cTn id="23" presetID="2" presetClass="entr" presetSubtype="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2000" fill="hold"/>
                                        <p:tgtEl>
                                          <p:spTgt spid="10"/>
                                        </p:tgtEl>
                                        <p:attrNameLst>
                                          <p:attrName>ppt_x</p:attrName>
                                        </p:attrNameLst>
                                      </p:cBhvr>
                                      <p:tavLst>
                                        <p:tav tm="0">
                                          <p:val>
                                            <p:strVal val="1+#ppt_w/2"/>
                                          </p:val>
                                        </p:tav>
                                        <p:tav tm="100000">
                                          <p:val>
                                            <p:strVal val="#ppt_x"/>
                                          </p:val>
                                        </p:tav>
                                      </p:tavLst>
                                    </p:anim>
                                    <p:anim calcmode="lin" valueType="num">
                                      <p:cBhvr additive="base">
                                        <p:cTn id="26" dur="2000" fill="hold"/>
                                        <p:tgtEl>
                                          <p:spTgt spid="10"/>
                                        </p:tgtEl>
                                        <p:attrNameLst>
                                          <p:attrName>ppt_y</p:attrName>
                                        </p:attrNameLst>
                                      </p:cBhvr>
                                      <p:tavLst>
                                        <p:tav tm="0">
                                          <p:val>
                                            <p:strVal val="1+#ppt_h/2"/>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2000" fill="hold"/>
                                        <p:tgtEl>
                                          <p:spTgt spid="6"/>
                                        </p:tgtEl>
                                        <p:attrNameLst>
                                          <p:attrName>ppt_x</p:attrName>
                                        </p:attrNameLst>
                                      </p:cBhvr>
                                      <p:tavLst>
                                        <p:tav tm="0">
                                          <p:val>
                                            <p:strVal val="1+#ppt_w/2"/>
                                          </p:val>
                                        </p:tav>
                                        <p:tav tm="100000">
                                          <p:val>
                                            <p:strVal val="#ppt_x"/>
                                          </p:val>
                                        </p:tav>
                                      </p:tavLst>
                                    </p:anim>
                                    <p:anim calcmode="lin" valueType="num">
                                      <p:cBhvr additive="base">
                                        <p:cTn id="30" dur="2000" fill="hold"/>
                                        <p:tgtEl>
                                          <p:spTgt spid="6"/>
                                        </p:tgtEl>
                                        <p:attrNameLst>
                                          <p:attrName>ppt_y</p:attrName>
                                        </p:attrNameLst>
                                      </p:cBhvr>
                                      <p:tavLst>
                                        <p:tav tm="0">
                                          <p:val>
                                            <p:strVal val="#ppt_y"/>
                                          </p:val>
                                        </p:tav>
                                        <p:tav tm="100000">
                                          <p:val>
                                            <p:strVal val="#ppt_y"/>
                                          </p:val>
                                        </p:tav>
                                      </p:tavLst>
                                    </p:anim>
                                  </p:childTnLst>
                                </p:cTn>
                              </p:par>
                              <p:par>
                                <p:cTn id="31" presetID="2" presetClass="entr" presetSubtype="6"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2000" fill="hold"/>
                                        <p:tgtEl>
                                          <p:spTgt spid="15"/>
                                        </p:tgtEl>
                                        <p:attrNameLst>
                                          <p:attrName>ppt_x</p:attrName>
                                        </p:attrNameLst>
                                      </p:cBhvr>
                                      <p:tavLst>
                                        <p:tav tm="0">
                                          <p:val>
                                            <p:strVal val="1+#ppt_w/2"/>
                                          </p:val>
                                        </p:tav>
                                        <p:tav tm="100000">
                                          <p:val>
                                            <p:strVal val="#ppt_x"/>
                                          </p:val>
                                        </p:tav>
                                      </p:tavLst>
                                    </p:anim>
                                    <p:anim calcmode="lin" valueType="num">
                                      <p:cBhvr additive="base">
                                        <p:cTn id="34" dur="2000" fill="hold"/>
                                        <p:tgtEl>
                                          <p:spTgt spid="15"/>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2000" fill="hold"/>
                                        <p:tgtEl>
                                          <p:spTgt spid="8"/>
                                        </p:tgtEl>
                                        <p:attrNameLst>
                                          <p:attrName>ppt_x</p:attrName>
                                        </p:attrNameLst>
                                      </p:cBhvr>
                                      <p:tavLst>
                                        <p:tav tm="0">
                                          <p:val>
                                            <p:strVal val="0-#ppt_w/2"/>
                                          </p:val>
                                        </p:tav>
                                        <p:tav tm="100000">
                                          <p:val>
                                            <p:strVal val="#ppt_x"/>
                                          </p:val>
                                        </p:tav>
                                      </p:tavLst>
                                    </p:anim>
                                    <p:anim calcmode="lin" valueType="num">
                                      <p:cBhvr additive="base">
                                        <p:cTn id="38" dur="2000" fill="hold"/>
                                        <p:tgtEl>
                                          <p:spTgt spid="8"/>
                                        </p:tgtEl>
                                        <p:attrNameLst>
                                          <p:attrName>ppt_y</p:attrName>
                                        </p:attrNameLst>
                                      </p:cBhvr>
                                      <p:tavLst>
                                        <p:tav tm="0">
                                          <p:val>
                                            <p:strVal val="#ppt_y"/>
                                          </p:val>
                                        </p:tav>
                                        <p:tav tm="100000">
                                          <p:val>
                                            <p:strVal val="#ppt_y"/>
                                          </p:val>
                                        </p:tav>
                                      </p:tavLst>
                                    </p:anim>
                                  </p:childTnLst>
                                </p:cTn>
                              </p:par>
                              <p:par>
                                <p:cTn id="39" presetID="2" presetClass="entr" presetSubtype="3"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2000" fill="hold"/>
                                        <p:tgtEl>
                                          <p:spTgt spid="5"/>
                                        </p:tgtEl>
                                        <p:attrNameLst>
                                          <p:attrName>ppt_x</p:attrName>
                                        </p:attrNameLst>
                                      </p:cBhvr>
                                      <p:tavLst>
                                        <p:tav tm="0">
                                          <p:val>
                                            <p:strVal val="1+#ppt_w/2"/>
                                          </p:val>
                                        </p:tav>
                                        <p:tav tm="100000">
                                          <p:val>
                                            <p:strVal val="#ppt_x"/>
                                          </p:val>
                                        </p:tav>
                                      </p:tavLst>
                                    </p:anim>
                                    <p:anim calcmode="lin" valueType="num">
                                      <p:cBhvr additive="base">
                                        <p:cTn id="42" dur="2000" fill="hold"/>
                                        <p:tgtEl>
                                          <p:spTgt spid="5"/>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2000" fill="hold"/>
                                        <p:tgtEl>
                                          <p:spTgt spid="16"/>
                                        </p:tgtEl>
                                        <p:attrNameLst>
                                          <p:attrName>ppt_x</p:attrName>
                                        </p:attrNameLst>
                                      </p:cBhvr>
                                      <p:tavLst>
                                        <p:tav tm="0">
                                          <p:val>
                                            <p:strVal val="#ppt_x"/>
                                          </p:val>
                                        </p:tav>
                                        <p:tav tm="100000">
                                          <p:val>
                                            <p:strVal val="#ppt_x"/>
                                          </p:val>
                                        </p:tav>
                                      </p:tavLst>
                                    </p:anim>
                                    <p:anim calcmode="lin" valueType="num">
                                      <p:cBhvr additive="base">
                                        <p:cTn id="46" dur="2000" fill="hold"/>
                                        <p:tgtEl>
                                          <p:spTgt spid="16"/>
                                        </p:tgtEl>
                                        <p:attrNameLst>
                                          <p:attrName>ppt_y</p:attrName>
                                        </p:attrNameLst>
                                      </p:cBhvr>
                                      <p:tavLst>
                                        <p:tav tm="0">
                                          <p:val>
                                            <p:strVal val="0-#ppt_h/2"/>
                                          </p:val>
                                        </p:tav>
                                        <p:tav tm="100000">
                                          <p:val>
                                            <p:strVal val="#ppt_y"/>
                                          </p:val>
                                        </p:tav>
                                      </p:tavLst>
                                    </p:anim>
                                  </p:childTnLst>
                                </p:cTn>
                              </p:par>
                              <p:par>
                                <p:cTn id="47" presetID="2" presetClass="entr" presetSubtype="12"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2000" fill="hold"/>
                                        <p:tgtEl>
                                          <p:spTgt spid="9"/>
                                        </p:tgtEl>
                                        <p:attrNameLst>
                                          <p:attrName>ppt_x</p:attrName>
                                        </p:attrNameLst>
                                      </p:cBhvr>
                                      <p:tavLst>
                                        <p:tav tm="0">
                                          <p:val>
                                            <p:strVal val="0-#ppt_w/2"/>
                                          </p:val>
                                        </p:tav>
                                        <p:tav tm="100000">
                                          <p:val>
                                            <p:strVal val="#ppt_x"/>
                                          </p:val>
                                        </p:tav>
                                      </p:tavLst>
                                    </p:anim>
                                    <p:anim calcmode="lin" valueType="num">
                                      <p:cBhvr additive="base">
                                        <p:cTn id="50" dur="2000" fill="hold"/>
                                        <p:tgtEl>
                                          <p:spTgt spid="9"/>
                                        </p:tgtEl>
                                        <p:attrNameLst>
                                          <p:attrName>ppt_y</p:attrName>
                                        </p:attrNameLst>
                                      </p:cBhvr>
                                      <p:tavLst>
                                        <p:tav tm="0">
                                          <p:val>
                                            <p:strVal val="1+#ppt_h/2"/>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additive="base">
                                        <p:cTn id="53" dur="2000" fill="hold"/>
                                        <p:tgtEl>
                                          <p:spTgt spid="14"/>
                                        </p:tgtEl>
                                        <p:attrNameLst>
                                          <p:attrName>ppt_x</p:attrName>
                                        </p:attrNameLst>
                                      </p:cBhvr>
                                      <p:tavLst>
                                        <p:tav tm="0">
                                          <p:val>
                                            <p:strVal val="1+#ppt_w/2"/>
                                          </p:val>
                                        </p:tav>
                                        <p:tav tm="100000">
                                          <p:val>
                                            <p:strVal val="#ppt_x"/>
                                          </p:val>
                                        </p:tav>
                                      </p:tavLst>
                                    </p:anim>
                                    <p:anim calcmode="lin" valueType="num">
                                      <p:cBhvr additive="base">
                                        <p:cTn id="54" dur="2000" fill="hold"/>
                                        <p:tgtEl>
                                          <p:spTgt spid="14"/>
                                        </p:tgtEl>
                                        <p:attrNameLst>
                                          <p:attrName>ppt_y</p:attrName>
                                        </p:attrNameLst>
                                      </p:cBhvr>
                                      <p:tavLst>
                                        <p:tav tm="0">
                                          <p:val>
                                            <p:strVal val="#ppt_y"/>
                                          </p:val>
                                        </p:tav>
                                        <p:tav tm="100000">
                                          <p:val>
                                            <p:strVal val="#ppt_y"/>
                                          </p:val>
                                        </p:tav>
                                      </p:tavLst>
                                    </p:anim>
                                  </p:childTnLst>
                                </p:cTn>
                              </p:par>
                              <p:par>
                                <p:cTn id="55" presetID="2" presetClass="entr" presetSubtype="9"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2000" fill="hold"/>
                                        <p:tgtEl>
                                          <p:spTgt spid="13"/>
                                        </p:tgtEl>
                                        <p:attrNameLst>
                                          <p:attrName>ppt_x</p:attrName>
                                        </p:attrNameLst>
                                      </p:cBhvr>
                                      <p:tavLst>
                                        <p:tav tm="0">
                                          <p:val>
                                            <p:strVal val="0-#ppt_w/2"/>
                                          </p:val>
                                        </p:tav>
                                        <p:tav tm="100000">
                                          <p:val>
                                            <p:strVal val="#ppt_x"/>
                                          </p:val>
                                        </p:tav>
                                      </p:tavLst>
                                    </p:anim>
                                    <p:anim calcmode="lin" valueType="num">
                                      <p:cBhvr additive="base">
                                        <p:cTn id="58" dur="2000" fill="hold"/>
                                        <p:tgtEl>
                                          <p:spTgt spid="13"/>
                                        </p:tgtEl>
                                        <p:attrNameLst>
                                          <p:attrName>ppt_y</p:attrName>
                                        </p:attrNameLst>
                                      </p:cBhvr>
                                      <p:tavLst>
                                        <p:tav tm="0">
                                          <p:val>
                                            <p:strVal val="0-#ppt_h/2"/>
                                          </p:val>
                                        </p:tav>
                                        <p:tav tm="100000">
                                          <p:val>
                                            <p:strVal val="#ppt_y"/>
                                          </p:val>
                                        </p:tav>
                                      </p:tavLst>
                                    </p:anim>
                                  </p:childTnLst>
                                </p:cTn>
                              </p:par>
                              <p:par>
                                <p:cTn id="59" presetID="2" presetClass="entr" presetSubtype="3" fill="hold" grpId="0" nodeType="with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additive="base">
                                        <p:cTn id="61" dur="2000" fill="hold"/>
                                        <p:tgtEl>
                                          <p:spTgt spid="7"/>
                                        </p:tgtEl>
                                        <p:attrNameLst>
                                          <p:attrName>ppt_x</p:attrName>
                                        </p:attrNameLst>
                                      </p:cBhvr>
                                      <p:tavLst>
                                        <p:tav tm="0">
                                          <p:val>
                                            <p:strVal val="1+#ppt_w/2"/>
                                          </p:val>
                                        </p:tav>
                                        <p:tav tm="100000">
                                          <p:val>
                                            <p:strVal val="#ppt_x"/>
                                          </p:val>
                                        </p:tav>
                                      </p:tavLst>
                                    </p:anim>
                                    <p:anim calcmode="lin" valueType="num">
                                      <p:cBhvr additive="base">
                                        <p:cTn id="62" dur="2000" fill="hold"/>
                                        <p:tgtEl>
                                          <p:spTgt spid="7"/>
                                        </p:tgtEl>
                                        <p:attrNameLst>
                                          <p:attrName>ppt_y</p:attrName>
                                        </p:attrNameLst>
                                      </p:cBhvr>
                                      <p:tavLst>
                                        <p:tav tm="0">
                                          <p:val>
                                            <p:strVal val="0-#ppt_h/2"/>
                                          </p:val>
                                        </p:tav>
                                        <p:tav tm="100000">
                                          <p:val>
                                            <p:strVal val="#ppt_y"/>
                                          </p:val>
                                        </p:tav>
                                      </p:tavLst>
                                    </p:anim>
                                  </p:childTnLst>
                                </p:cTn>
                              </p:par>
                              <p:par>
                                <p:cTn id="63" presetID="2" presetClass="entr" presetSubtype="12" fill="hold" grpId="0" nodeType="withEffect">
                                  <p:stCondLst>
                                    <p:cond delay="0"/>
                                  </p:stCondLst>
                                  <p:childTnLst>
                                    <p:set>
                                      <p:cBhvr>
                                        <p:cTn id="64" dur="1" fill="hold">
                                          <p:stCondLst>
                                            <p:cond delay="0"/>
                                          </p:stCondLst>
                                        </p:cTn>
                                        <p:tgtEl>
                                          <p:spTgt spid="11"/>
                                        </p:tgtEl>
                                        <p:attrNameLst>
                                          <p:attrName>style.visibility</p:attrName>
                                        </p:attrNameLst>
                                      </p:cBhvr>
                                      <p:to>
                                        <p:strVal val="visible"/>
                                      </p:to>
                                    </p:set>
                                    <p:anim calcmode="lin" valueType="num">
                                      <p:cBhvr additive="base">
                                        <p:cTn id="65" dur="2000" fill="hold"/>
                                        <p:tgtEl>
                                          <p:spTgt spid="11"/>
                                        </p:tgtEl>
                                        <p:attrNameLst>
                                          <p:attrName>ppt_x</p:attrName>
                                        </p:attrNameLst>
                                      </p:cBhvr>
                                      <p:tavLst>
                                        <p:tav tm="0">
                                          <p:val>
                                            <p:strVal val="0-#ppt_w/2"/>
                                          </p:val>
                                        </p:tav>
                                        <p:tav tm="100000">
                                          <p:val>
                                            <p:strVal val="#ppt_x"/>
                                          </p:val>
                                        </p:tav>
                                      </p:tavLst>
                                    </p:anim>
                                    <p:anim calcmode="lin" valueType="num">
                                      <p:cBhvr additive="base">
                                        <p:cTn id="66" dur="2000" fill="hold"/>
                                        <p:tgtEl>
                                          <p:spTgt spid="11"/>
                                        </p:tgtEl>
                                        <p:attrNameLst>
                                          <p:attrName>ppt_y</p:attrName>
                                        </p:attrNameLst>
                                      </p:cBhvr>
                                      <p:tavLst>
                                        <p:tav tm="0">
                                          <p:val>
                                            <p:strVal val="1+#ppt_h/2"/>
                                          </p:val>
                                        </p:tav>
                                        <p:tav tm="100000">
                                          <p:val>
                                            <p:strVal val="#ppt_y"/>
                                          </p:val>
                                        </p:tav>
                                      </p:tavLst>
                                    </p:anim>
                                  </p:childTnLst>
                                </p:cTn>
                              </p:par>
                              <p:par>
                                <p:cTn id="67" presetID="2" presetClass="entr" presetSubtype="2"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2000" fill="hold"/>
                                        <p:tgtEl>
                                          <p:spTgt spid="17"/>
                                        </p:tgtEl>
                                        <p:attrNameLst>
                                          <p:attrName>ppt_x</p:attrName>
                                        </p:attrNameLst>
                                      </p:cBhvr>
                                      <p:tavLst>
                                        <p:tav tm="0">
                                          <p:val>
                                            <p:strVal val="1+#ppt_w/2"/>
                                          </p:val>
                                        </p:tav>
                                        <p:tav tm="100000">
                                          <p:val>
                                            <p:strVal val="#ppt_x"/>
                                          </p:val>
                                        </p:tav>
                                      </p:tavLst>
                                    </p:anim>
                                    <p:anim calcmode="lin" valueType="num">
                                      <p:cBhvr additive="base">
                                        <p:cTn id="70" dur="2000" fill="hold"/>
                                        <p:tgtEl>
                                          <p:spTgt spid="17"/>
                                        </p:tgtEl>
                                        <p:attrNameLst>
                                          <p:attrName>ppt_y</p:attrName>
                                        </p:attrNameLst>
                                      </p:cBhvr>
                                      <p:tavLst>
                                        <p:tav tm="0">
                                          <p:val>
                                            <p:strVal val="#ppt_y"/>
                                          </p:val>
                                        </p:tav>
                                        <p:tav tm="100000">
                                          <p:val>
                                            <p:strVal val="#ppt_y"/>
                                          </p:val>
                                        </p:tav>
                                      </p:tavLst>
                                    </p:anim>
                                  </p:childTnLst>
                                </p:cTn>
                              </p:par>
                              <p:par>
                                <p:cTn id="71" presetID="2" presetClass="entr" presetSubtype="2" fill="hold" grpId="0" nodeType="with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additive="base">
                                        <p:cTn id="73" dur="2000" fill="hold"/>
                                        <p:tgtEl>
                                          <p:spTgt spid="18"/>
                                        </p:tgtEl>
                                        <p:attrNameLst>
                                          <p:attrName>ppt_x</p:attrName>
                                        </p:attrNameLst>
                                      </p:cBhvr>
                                      <p:tavLst>
                                        <p:tav tm="0">
                                          <p:val>
                                            <p:strVal val="1+#ppt_w/2"/>
                                          </p:val>
                                        </p:tav>
                                        <p:tav tm="100000">
                                          <p:val>
                                            <p:strVal val="#ppt_x"/>
                                          </p:val>
                                        </p:tav>
                                      </p:tavLst>
                                    </p:anim>
                                    <p:anim calcmode="lin" valueType="num">
                                      <p:cBhvr additive="base">
                                        <p:cTn id="74" dur="20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t>
            </a:r>
            <a:r>
              <a:rPr lang="en-US" dirty="0" smtClean="0"/>
              <a:t>raphing</a:t>
            </a:r>
            <a:endParaRPr lang="en-US" dirty="0"/>
          </a:p>
        </p:txBody>
      </p:sp>
      <p:sp>
        <p:nvSpPr>
          <p:cNvPr id="3" name="Content Placeholder 2"/>
          <p:cNvSpPr>
            <a:spLocks noGrp="1"/>
          </p:cNvSpPr>
          <p:nvPr>
            <p:ph idx="1"/>
          </p:nvPr>
        </p:nvSpPr>
        <p:spPr/>
        <p:txBody>
          <a:bodyPr/>
          <a:lstStyle/>
          <a:p>
            <a:r>
              <a:rPr lang="en-US" sz="2800" dirty="0" smtClean="0"/>
              <a:t>Table + Graph and Graph only  </a:t>
            </a:r>
          </a:p>
          <a:p>
            <a:r>
              <a:rPr lang="en-US" sz="2800" dirty="0"/>
              <a:t>c</a:t>
            </a:r>
            <a:r>
              <a:rPr lang="en-US" sz="2800" dirty="0" smtClean="0"/>
              <a:t>an be used in combination with the multi-reports function</a:t>
            </a:r>
          </a:p>
          <a:p>
            <a:r>
              <a:rPr lang="en-US" sz="2800" dirty="0"/>
              <a:t>c</a:t>
            </a:r>
            <a:r>
              <a:rPr lang="en-US" sz="2800" dirty="0" smtClean="0"/>
              <a:t>an also be saved in a MS Word document and copied into MS Excel</a:t>
            </a:r>
          </a:p>
          <a:p>
            <a:r>
              <a:rPr lang="en-US" sz="2800" dirty="0"/>
              <a:t>d</a:t>
            </a:r>
            <a:r>
              <a:rPr lang="en-US" sz="2800" dirty="0" smtClean="0"/>
              <a:t>emo: Measure C1.3 (Reunification within 12 months)</a:t>
            </a:r>
          </a:p>
          <a:p>
            <a:pPr marL="457200" lvl="1" indent="0">
              <a:buNone/>
            </a:pPr>
            <a:r>
              <a:rPr lang="en-US" sz="2400" dirty="0">
                <a:hlinkClick r:id="rId3"/>
              </a:rPr>
              <a:t>http://</a:t>
            </a:r>
            <a:r>
              <a:rPr lang="en-US" sz="2400" dirty="0" smtClean="0">
                <a:hlinkClick r:id="rId3"/>
              </a:rPr>
              <a:t>cssr.berkeley.edu/ucb_childwelfare/c1M3.aspx</a:t>
            </a:r>
            <a:endParaRPr lang="en-US" sz="2400" dirty="0" smtClean="0"/>
          </a:p>
        </p:txBody>
      </p:sp>
    </p:spTree>
    <p:extLst>
      <p:ext uri="{BB962C8B-B14F-4D97-AF65-F5344CB8AC3E}">
        <p14:creationId xmlns:p14="http://schemas.microsoft.com/office/powerpoint/2010/main" val="5193216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graphing (demo)</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295400"/>
            <a:ext cx="5857875" cy="3990975"/>
          </a:xfrm>
          <a:prstGeom prst="rect">
            <a:avLst/>
          </a:prstGeom>
          <a:ln>
            <a:solidFill>
              <a:schemeClr val="accent2">
                <a:lumMod val="75000"/>
              </a:schemeClr>
            </a:solidFill>
          </a:ln>
        </p:spPr>
      </p:pic>
      <p:sp>
        <p:nvSpPr>
          <p:cNvPr id="9" name="Oval 8"/>
          <p:cNvSpPr/>
          <p:nvPr/>
        </p:nvSpPr>
        <p:spPr>
          <a:xfrm>
            <a:off x="1828800" y="1219200"/>
            <a:ext cx="12192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76575" y="2362200"/>
            <a:ext cx="5838825" cy="3990975"/>
          </a:xfrm>
          <a:prstGeom prst="rect">
            <a:avLst/>
          </a:prstGeom>
          <a:ln>
            <a:solidFill>
              <a:schemeClr val="accent2">
                <a:lumMod val="75000"/>
              </a:schemeClr>
            </a:solidFill>
          </a:ln>
        </p:spPr>
      </p:pic>
      <p:sp>
        <p:nvSpPr>
          <p:cNvPr id="10" name="Bent Arrow 9"/>
          <p:cNvSpPr/>
          <p:nvPr/>
        </p:nvSpPr>
        <p:spPr>
          <a:xfrm rot="5400000">
            <a:off x="3886200" y="1524000"/>
            <a:ext cx="685800" cy="685800"/>
          </a:xfrm>
          <a:prstGeom prst="ben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053562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dirty="0" smtClean="0"/>
              <a:t>lustering</a:t>
            </a:r>
            <a:endParaRPr lang="en-US" dirty="0"/>
          </a:p>
        </p:txBody>
      </p:sp>
      <p:sp>
        <p:nvSpPr>
          <p:cNvPr id="3" name="Content Placeholder 2"/>
          <p:cNvSpPr>
            <a:spLocks noGrp="1"/>
          </p:cNvSpPr>
          <p:nvPr>
            <p:ph idx="1"/>
          </p:nvPr>
        </p:nvSpPr>
        <p:spPr/>
        <p:txBody>
          <a:bodyPr/>
          <a:lstStyle/>
          <a:p>
            <a:r>
              <a:rPr lang="en-US" sz="2800" dirty="0" smtClean="0"/>
              <a:t>Entries and Point-in-Time (more to come)</a:t>
            </a:r>
          </a:p>
          <a:p>
            <a:pPr lvl="1"/>
            <a:r>
              <a:rPr lang="en-US" sz="2400" dirty="0" smtClean="0"/>
              <a:t>Compare individual counties to each other or to California as a whole</a:t>
            </a:r>
          </a:p>
          <a:p>
            <a:pPr lvl="1"/>
            <a:r>
              <a:rPr lang="en-US" sz="2400" dirty="0" smtClean="0"/>
              <a:t>Compare clusters of counties (e.g. urban vs. rural)</a:t>
            </a:r>
          </a:p>
          <a:p>
            <a:r>
              <a:rPr lang="en-US" sz="2800" dirty="0"/>
              <a:t>c</a:t>
            </a:r>
            <a:r>
              <a:rPr lang="en-US" sz="2800" dirty="0" smtClean="0"/>
              <a:t>an be viewed in tables and graphs  (no multi-report function)</a:t>
            </a:r>
          </a:p>
          <a:p>
            <a:r>
              <a:rPr lang="en-US" sz="2800" dirty="0"/>
              <a:t>d</a:t>
            </a:r>
            <a:r>
              <a:rPr lang="en-US" sz="2800" dirty="0" smtClean="0"/>
              <a:t>emo: Bay Area Counties and Los Angeles </a:t>
            </a:r>
          </a:p>
          <a:p>
            <a:pPr marL="457200" lvl="1" indent="0">
              <a:buNone/>
            </a:pPr>
            <a:r>
              <a:rPr lang="en-US" sz="2400" dirty="0">
                <a:hlinkClick r:id="rId3"/>
              </a:rPr>
              <a:t>http://</a:t>
            </a:r>
            <a:r>
              <a:rPr lang="en-US" sz="2400" dirty="0" smtClean="0">
                <a:hlinkClick r:id="rId3"/>
              </a:rPr>
              <a:t>cssr.berkeley.edu/ucb_childwelfare/Entries.aspx</a:t>
            </a:r>
            <a:endParaRPr lang="en-US" sz="2400" dirty="0" smtClean="0"/>
          </a:p>
        </p:txBody>
      </p:sp>
    </p:spTree>
    <p:extLst>
      <p:ext uri="{BB962C8B-B14F-4D97-AF65-F5344CB8AC3E}">
        <p14:creationId xmlns:p14="http://schemas.microsoft.com/office/powerpoint/2010/main" val="10448690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21595"/>
            <a:ext cx="8229600" cy="1173162"/>
          </a:xfrm>
        </p:spPr>
        <p:txBody>
          <a:bodyPr/>
          <a:lstStyle/>
          <a:p>
            <a:r>
              <a:rPr lang="en-US" dirty="0"/>
              <a:t>c</a:t>
            </a:r>
            <a:r>
              <a:rPr lang="en-US" dirty="0" smtClean="0"/>
              <a:t>lustering (demo): </a:t>
            </a:r>
            <a:br>
              <a:rPr lang="en-US" dirty="0" smtClean="0"/>
            </a:br>
            <a:r>
              <a:rPr lang="en-US" sz="3200" dirty="0"/>
              <a:t>s</a:t>
            </a:r>
            <a:r>
              <a:rPr lang="en-US" sz="3200" dirty="0" smtClean="0"/>
              <a:t>electing </a:t>
            </a:r>
            <a:r>
              <a:rPr lang="en-US" sz="3200" dirty="0"/>
              <a:t>g</a:t>
            </a:r>
            <a:r>
              <a:rPr lang="en-US" sz="3200" dirty="0" smtClean="0"/>
              <a:t>roups for comparisons (entries)</a:t>
            </a:r>
            <a:endParaRPr lang="en-US" sz="36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600199"/>
            <a:ext cx="8327871" cy="4810509"/>
          </a:xfrm>
          <a:prstGeom prst="rect">
            <a:avLst/>
          </a:prstGeom>
          <a:ln>
            <a:solidFill>
              <a:schemeClr val="accent2">
                <a:lumMod val="75000"/>
              </a:schemeClr>
            </a:solidFill>
          </a:ln>
        </p:spPr>
      </p:pic>
    </p:spTree>
    <p:extLst>
      <p:ext uri="{BB962C8B-B14F-4D97-AF65-F5344CB8AC3E}">
        <p14:creationId xmlns:p14="http://schemas.microsoft.com/office/powerpoint/2010/main" val="42600246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706562"/>
          </a:xfrm>
        </p:spPr>
        <p:txBody>
          <a:bodyPr/>
          <a:lstStyle/>
          <a:p>
            <a:r>
              <a:rPr lang="en-US" dirty="0"/>
              <a:t>c</a:t>
            </a:r>
            <a:r>
              <a:rPr lang="en-US" dirty="0" smtClean="0"/>
              <a:t>lustering (output): </a:t>
            </a:r>
            <a:br>
              <a:rPr lang="en-US" dirty="0" smtClean="0"/>
            </a:br>
            <a:r>
              <a:rPr lang="en-US" sz="3200" dirty="0"/>
              <a:t>f</a:t>
            </a:r>
            <a:r>
              <a:rPr lang="en-US" sz="3200" dirty="0" smtClean="0"/>
              <a:t>irst </a:t>
            </a:r>
            <a:r>
              <a:rPr lang="en-US" sz="3200" dirty="0"/>
              <a:t>e</a:t>
            </a:r>
            <a:r>
              <a:rPr lang="en-US" sz="3200" dirty="0" smtClean="0"/>
              <a:t>ntries by ethnicity and placement </a:t>
            </a:r>
            <a:r>
              <a:rPr lang="en-US" sz="3200" dirty="0"/>
              <a:t>t</a:t>
            </a:r>
            <a:r>
              <a:rPr lang="en-US" sz="3200" dirty="0" smtClean="0"/>
              <a:t>ype in the San Francisco Bay Area, 2010</a:t>
            </a:r>
            <a:endParaRPr lang="en-US" dirty="0"/>
          </a:p>
        </p:txBody>
      </p:sp>
      <p:pic>
        <p:nvPicPr>
          <p:cNvPr id="1028" name="Picture 4" descr="http://cssr3.socwel.berkeley.edu/ucb_childwelfare/ZedGraphImages/SasOutList_SasOutDL_ctl00_SasOut7_0_chart_graphea968467-9018-4496-a7fd-dd9d226da795.png?2011060807050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2041072"/>
            <a:ext cx="7620000" cy="4354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50553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06562"/>
          </a:xfrm>
        </p:spPr>
        <p:txBody>
          <a:bodyPr/>
          <a:lstStyle/>
          <a:p>
            <a:r>
              <a:rPr lang="en-US" dirty="0"/>
              <a:t>c</a:t>
            </a:r>
            <a:r>
              <a:rPr lang="en-US" dirty="0" smtClean="0"/>
              <a:t>lustering (</a:t>
            </a:r>
            <a:r>
              <a:rPr lang="en-US" dirty="0"/>
              <a:t>o</a:t>
            </a:r>
            <a:r>
              <a:rPr lang="en-US" dirty="0" smtClean="0"/>
              <a:t>utput): </a:t>
            </a:r>
            <a:br>
              <a:rPr lang="en-US" dirty="0" smtClean="0"/>
            </a:br>
            <a:r>
              <a:rPr lang="en-US" sz="3200" dirty="0"/>
              <a:t>f</a:t>
            </a:r>
            <a:r>
              <a:rPr lang="en-US" sz="3200" dirty="0" smtClean="0"/>
              <a:t>irst </a:t>
            </a:r>
            <a:r>
              <a:rPr lang="en-US" sz="3200" dirty="0"/>
              <a:t>e</a:t>
            </a:r>
            <a:r>
              <a:rPr lang="en-US" sz="3200" dirty="0" smtClean="0"/>
              <a:t>ntries by ethnicity and </a:t>
            </a:r>
            <a:r>
              <a:rPr lang="en-US" sz="3200" dirty="0"/>
              <a:t>p</a:t>
            </a:r>
            <a:r>
              <a:rPr lang="en-US" sz="3200" dirty="0" smtClean="0"/>
              <a:t>lacement </a:t>
            </a:r>
            <a:r>
              <a:rPr lang="en-US" sz="3200" dirty="0"/>
              <a:t>t</a:t>
            </a:r>
            <a:r>
              <a:rPr lang="en-US" sz="3200" dirty="0" smtClean="0"/>
              <a:t>ype in the Greater Los Angeles Area, 2010</a:t>
            </a:r>
            <a:endParaRPr lang="en-US" dirty="0"/>
          </a:p>
        </p:txBody>
      </p:sp>
      <p:pic>
        <p:nvPicPr>
          <p:cNvPr id="2052" name="Picture 4" descr="http://cssr3.socwel.berkeley.edu/ucb_childwelfare/ZedGraphImages/SasOutList_SasOutDL_ctl00_SasOut7_01_chart_graph9251eab9-e3d8-4c14-a096-1fd27b3e48ae.png?2011060807050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2133600"/>
            <a:ext cx="7543800" cy="4310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46345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a:t>
            </a:r>
            <a:r>
              <a:rPr lang="en-US" dirty="0" smtClean="0"/>
              <a:t>ey </a:t>
            </a:r>
            <a:r>
              <a:rPr lang="en-US" dirty="0"/>
              <a:t>o</a:t>
            </a:r>
            <a:r>
              <a:rPr lang="en-US" dirty="0" smtClean="0"/>
              <a:t>utcomes </a:t>
            </a:r>
            <a:r>
              <a:rPr lang="en-US" dirty="0"/>
              <a:t>p</a:t>
            </a:r>
            <a:r>
              <a:rPr lang="en-US" dirty="0" smtClean="0"/>
              <a:t>resentation </a:t>
            </a:r>
            <a:r>
              <a:rPr lang="en-US" dirty="0"/>
              <a:t>t</a:t>
            </a:r>
            <a:r>
              <a:rPr lang="en-US" dirty="0" smtClean="0"/>
              <a:t>ool</a:t>
            </a:r>
            <a:endParaRPr lang="en-US" dirty="0"/>
          </a:p>
        </p:txBody>
      </p:sp>
      <p:sp>
        <p:nvSpPr>
          <p:cNvPr id="3" name="Content Placeholder 2"/>
          <p:cNvSpPr>
            <a:spLocks noGrp="1"/>
          </p:cNvSpPr>
          <p:nvPr>
            <p:ph idx="1"/>
          </p:nvPr>
        </p:nvSpPr>
        <p:spPr/>
        <p:txBody>
          <a:bodyPr/>
          <a:lstStyle/>
          <a:p>
            <a:r>
              <a:rPr lang="en-US" sz="2800" dirty="0"/>
              <a:t>s</a:t>
            </a:r>
            <a:r>
              <a:rPr lang="en-US" sz="2800" dirty="0" smtClean="0"/>
              <a:t>elected </a:t>
            </a:r>
            <a:r>
              <a:rPr lang="en-US" sz="2800" dirty="0"/>
              <a:t>reports </a:t>
            </a:r>
            <a:endParaRPr lang="en-US" sz="2800" dirty="0" smtClean="0"/>
          </a:p>
          <a:p>
            <a:r>
              <a:rPr lang="en-US" sz="2800" dirty="0"/>
              <a:t>d</a:t>
            </a:r>
            <a:r>
              <a:rPr lang="en-US" sz="2800" dirty="0" smtClean="0"/>
              <a:t>isplay and compare California and/or individual counties</a:t>
            </a:r>
          </a:p>
          <a:p>
            <a:r>
              <a:rPr lang="en-US" sz="2800" dirty="0"/>
              <a:t>p</a:t>
            </a:r>
            <a:r>
              <a:rPr lang="en-US" sz="2800" dirty="0" smtClean="0"/>
              <a:t>ercent change calculations</a:t>
            </a:r>
          </a:p>
          <a:p>
            <a:r>
              <a:rPr lang="en-US" sz="2800" dirty="0"/>
              <a:t>f</a:t>
            </a:r>
            <a:r>
              <a:rPr lang="en-US" sz="2800" dirty="0" smtClean="0"/>
              <a:t>rom our main page:</a:t>
            </a:r>
          </a:p>
          <a:p>
            <a:pPr lvl="1"/>
            <a:r>
              <a:rPr lang="en-US" sz="2400" dirty="0"/>
              <a:t>c</a:t>
            </a:r>
            <a:r>
              <a:rPr lang="en-US" sz="2400" dirty="0" smtClean="0"/>
              <a:t>lick </a:t>
            </a:r>
            <a:r>
              <a:rPr lang="en-US" sz="2400" dirty="0"/>
              <a:t>'see CWS Outcomes' or 'CWS Outcomes' on the navigation bar to go </a:t>
            </a:r>
            <a:r>
              <a:rPr lang="en-US" sz="2400" dirty="0" smtClean="0"/>
              <a:t>to: </a:t>
            </a:r>
            <a:r>
              <a:rPr lang="en-US" sz="2000" dirty="0" smtClean="0">
                <a:hlinkClick r:id="rId3"/>
              </a:rPr>
              <a:t>http</a:t>
            </a:r>
            <a:r>
              <a:rPr lang="en-US" sz="2000" dirty="0">
                <a:hlinkClick r:id="rId3"/>
              </a:rPr>
              <a:t>://cssr.berkeley.edu/ucb_childwelfare/Ccfsr.aspx</a:t>
            </a:r>
            <a:endParaRPr lang="en-US" sz="2000" dirty="0"/>
          </a:p>
        </p:txBody>
      </p:sp>
    </p:spTree>
    <p:extLst>
      <p:ext uri="{BB962C8B-B14F-4D97-AF65-F5344CB8AC3E}">
        <p14:creationId xmlns:p14="http://schemas.microsoft.com/office/powerpoint/2010/main" val="27286122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a:t>
            </a:r>
            <a:r>
              <a:rPr lang="en-US" dirty="0" smtClean="0"/>
              <a:t>ey </a:t>
            </a:r>
            <a:r>
              <a:rPr lang="en-US" dirty="0"/>
              <a:t>o</a:t>
            </a:r>
            <a:r>
              <a:rPr lang="en-US" dirty="0" smtClean="0"/>
              <a:t>utcomes </a:t>
            </a:r>
            <a:r>
              <a:rPr lang="en-US" dirty="0"/>
              <a:t>p</a:t>
            </a:r>
            <a:r>
              <a:rPr lang="en-US" dirty="0" smtClean="0"/>
              <a:t>resentation </a:t>
            </a:r>
            <a:r>
              <a:rPr lang="en-US" dirty="0"/>
              <a:t>t</a:t>
            </a:r>
            <a:r>
              <a:rPr lang="en-US" dirty="0" smtClean="0"/>
              <a:t>ool</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1632328"/>
            <a:ext cx="8398412" cy="4157100"/>
          </a:xfrm>
          <a:prstGeom prst="rect">
            <a:avLst/>
          </a:prstGeom>
          <a:ln>
            <a:solidFill>
              <a:schemeClr val="accent2">
                <a:lumMod val="75000"/>
              </a:schemeClr>
            </a:solidFill>
          </a:ln>
        </p:spPr>
      </p:pic>
    </p:spTree>
    <p:extLst>
      <p:ext uri="{BB962C8B-B14F-4D97-AF65-F5344CB8AC3E}">
        <p14:creationId xmlns:p14="http://schemas.microsoft.com/office/powerpoint/2010/main" val="22071728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
            </a:r>
            <a:r>
              <a:rPr lang="en-US" dirty="0" smtClean="0"/>
              <a:t>lacement </a:t>
            </a:r>
            <a:r>
              <a:rPr lang="en-US" dirty="0"/>
              <a:t>s</a:t>
            </a:r>
            <a:r>
              <a:rPr lang="en-US" dirty="0" smtClean="0"/>
              <a:t>tability</a:t>
            </a:r>
            <a:endParaRPr lang="en-US" dirty="0"/>
          </a:p>
        </p:txBody>
      </p:sp>
      <p:sp>
        <p:nvSpPr>
          <p:cNvPr id="3" name="Content Placeholder 2"/>
          <p:cNvSpPr>
            <a:spLocks noGrp="1"/>
          </p:cNvSpPr>
          <p:nvPr>
            <p:ph idx="1"/>
          </p:nvPr>
        </p:nvSpPr>
        <p:spPr/>
        <p:txBody>
          <a:bodyPr/>
          <a:lstStyle/>
          <a:p>
            <a:r>
              <a:rPr lang="en-US" sz="2800" dirty="0"/>
              <a:t>e</a:t>
            </a:r>
            <a:r>
              <a:rPr lang="en-US" sz="2800" dirty="0" smtClean="0"/>
              <a:t>nhancement of current federal measure</a:t>
            </a:r>
          </a:p>
          <a:p>
            <a:r>
              <a:rPr lang="en-US" sz="2800" dirty="0" smtClean="0"/>
              <a:t>likelihood of moves in most recent year</a:t>
            </a:r>
          </a:p>
          <a:p>
            <a:endParaRPr lang="en-US" sz="2800" dirty="0" smtClean="0"/>
          </a:p>
          <a:p>
            <a:pPr marL="457200" lvl="1" indent="0">
              <a:buNone/>
            </a:pPr>
            <a:r>
              <a:rPr lang="en-US" sz="2400" dirty="0" smtClean="0">
                <a:hlinkClick r:id="rId3"/>
              </a:rPr>
              <a:t>http</a:t>
            </a:r>
            <a:r>
              <a:rPr lang="en-US" sz="2400" dirty="0">
                <a:hlinkClick r:id="rId3"/>
              </a:rPr>
              <a:t>://</a:t>
            </a:r>
            <a:r>
              <a:rPr lang="en-US" sz="2400" dirty="0" smtClean="0">
                <a:hlinkClick r:id="rId3"/>
              </a:rPr>
              <a:t>cssr.berkeley.edu/ucb_childwelfare/C4M123.aspx</a:t>
            </a:r>
            <a:endParaRPr lang="en-US" sz="2400" dirty="0" smtClean="0"/>
          </a:p>
          <a:p>
            <a:endParaRPr lang="en-US" sz="2800" dirty="0"/>
          </a:p>
        </p:txBody>
      </p:sp>
    </p:spTree>
    <p:extLst>
      <p:ext uri="{BB962C8B-B14F-4D97-AF65-F5344CB8AC3E}">
        <p14:creationId xmlns:p14="http://schemas.microsoft.com/office/powerpoint/2010/main" val="8520549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
            </a:r>
            <a:r>
              <a:rPr lang="en-US" dirty="0" smtClean="0"/>
              <a:t>lacement </a:t>
            </a:r>
            <a:r>
              <a:rPr lang="en-US" dirty="0"/>
              <a:t>s</a:t>
            </a:r>
            <a:r>
              <a:rPr lang="en-US" dirty="0" smtClean="0"/>
              <a:t>tability (demo)</a:t>
            </a: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1524000" y="1219200"/>
            <a:ext cx="5953125" cy="5076825"/>
          </a:xfrm>
          <a:prstGeom prst="rect">
            <a:avLst/>
          </a:prstGeom>
          <a:noFill/>
          <a:ln w="6350">
            <a:solidFill>
              <a:schemeClr val="accent2">
                <a:lumMod val="75000"/>
              </a:schemeClr>
            </a:solidFill>
            <a:miter lim="800000"/>
            <a:headEnd/>
            <a:tailEnd/>
          </a:ln>
        </p:spPr>
      </p:pic>
    </p:spTree>
    <p:extLst>
      <p:ext uri="{BB962C8B-B14F-4D97-AF65-F5344CB8AC3E}">
        <p14:creationId xmlns:p14="http://schemas.microsoft.com/office/powerpoint/2010/main" val="29593875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457200" y="457200"/>
            <a:ext cx="8229600" cy="1143000"/>
          </a:xfrm>
        </p:spPr>
        <p:txBody>
          <a:bodyPr/>
          <a:lstStyle/>
          <a:p>
            <a:pPr eaLnBrk="1" hangingPunct="1"/>
            <a:r>
              <a:rPr lang="en-US" sz="3600" dirty="0"/>
              <a:t>t</a:t>
            </a:r>
            <a:r>
              <a:rPr lang="en-US" sz="3600" dirty="0" smtClean="0"/>
              <a:t>he </a:t>
            </a:r>
            <a:r>
              <a:rPr lang="en-US" sz="3600" dirty="0"/>
              <a:t>c</a:t>
            </a:r>
            <a:r>
              <a:rPr lang="en-US" sz="3600" dirty="0" smtClean="0"/>
              <a:t>urrent </a:t>
            </a:r>
            <a:r>
              <a:rPr lang="en-US" sz="3600" dirty="0"/>
              <a:t>p</a:t>
            </a:r>
            <a:r>
              <a:rPr lang="en-US" sz="3600" dirty="0" smtClean="0"/>
              <a:t>lacement </a:t>
            </a:r>
            <a:r>
              <a:rPr lang="en-US" sz="3600" dirty="0"/>
              <a:t>s</a:t>
            </a:r>
            <a:r>
              <a:rPr lang="en-US" sz="3600" dirty="0" smtClean="0"/>
              <a:t>ystem*</a:t>
            </a:r>
            <a:br>
              <a:rPr lang="en-US" sz="3600" dirty="0" smtClean="0"/>
            </a:br>
            <a:r>
              <a:rPr lang="en-US" sz="3200" i="1" dirty="0" smtClean="0"/>
              <a:t>(highly </a:t>
            </a:r>
            <a:r>
              <a:rPr lang="en-US" sz="3200" i="1" dirty="0"/>
              <a:t>s</a:t>
            </a:r>
            <a:r>
              <a:rPr lang="en-US" sz="3200" i="1" dirty="0" smtClean="0"/>
              <a:t>implified)</a:t>
            </a:r>
          </a:p>
        </p:txBody>
      </p:sp>
      <p:sp>
        <p:nvSpPr>
          <p:cNvPr id="4105" name="Text Box 18"/>
          <p:cNvSpPr txBox="1">
            <a:spLocks noChangeArrowheads="1"/>
          </p:cNvSpPr>
          <p:nvPr/>
        </p:nvSpPr>
        <p:spPr bwMode="auto">
          <a:xfrm>
            <a:off x="343175" y="5917057"/>
            <a:ext cx="7467600" cy="462307"/>
          </a:xfrm>
          <a:prstGeom prst="rect">
            <a:avLst/>
          </a:prstGeom>
          <a:noFill/>
          <a:ln w="9525">
            <a:noFill/>
            <a:miter lim="800000"/>
            <a:headEnd type="none" w="sm" len="sm"/>
            <a:tailEnd type="none" w="sm" len="sm"/>
          </a:ln>
        </p:spPr>
        <p:txBody>
          <a:bodyPr wrap="square" lIns="92075" tIns="46038" rIns="92075" bIns="46038">
            <a:spAutoFit/>
          </a:bodyPr>
          <a:lstStyle/>
          <a:p>
            <a:r>
              <a:rPr lang="en-US" sz="1200" dirty="0" smtClean="0">
                <a:latin typeface="+mn-lt"/>
                <a:cs typeface="Arial" charset="0"/>
              </a:rPr>
              <a:t>*</a:t>
            </a:r>
            <a:r>
              <a:rPr lang="en-US" sz="1200" dirty="0" smtClean="0">
                <a:latin typeface="+mn-lt"/>
              </a:rPr>
              <a:t>adapted from Lyle, </a:t>
            </a:r>
            <a:r>
              <a:rPr lang="en-US" sz="1200" dirty="0" err="1" smtClean="0">
                <a:latin typeface="+mn-lt"/>
              </a:rPr>
              <a:t>G</a:t>
            </a:r>
            <a:r>
              <a:rPr lang="en-US" sz="1200" dirty="0" smtClean="0">
                <a:latin typeface="+mn-lt"/>
              </a:rPr>
              <a:t>. </a:t>
            </a:r>
            <a:r>
              <a:rPr lang="en-US" sz="1200" dirty="0" err="1" smtClean="0">
                <a:latin typeface="+mn-lt"/>
              </a:rPr>
              <a:t>L</a:t>
            </a:r>
            <a:r>
              <a:rPr lang="en-US" sz="1200" dirty="0" smtClean="0">
                <a:latin typeface="+mn-lt"/>
              </a:rPr>
              <a:t>., &amp; Barker, M.A. (1998)  Patterns &amp; Spells:  New approaches to  conceptualizing children’s out of home placement  experiences.  Chicago: American  Evaluation Association Annual Conference</a:t>
            </a:r>
            <a:endParaRPr lang="en-US" sz="1200" dirty="0">
              <a:latin typeface="+mn-lt"/>
              <a:cs typeface="Arial" charset="0"/>
            </a:endParaRPr>
          </a:p>
        </p:txBody>
      </p:sp>
      <p:sp>
        <p:nvSpPr>
          <p:cNvPr id="20" name="TextBox 19"/>
          <p:cNvSpPr txBox="1"/>
          <p:nvPr/>
        </p:nvSpPr>
        <p:spPr>
          <a:xfrm>
            <a:off x="762000" y="3274368"/>
            <a:ext cx="1302310" cy="461665"/>
          </a:xfrm>
          <a:prstGeom prst="rect">
            <a:avLst/>
          </a:prstGeom>
          <a:noFill/>
        </p:spPr>
        <p:txBody>
          <a:bodyPr wrap="none" rtlCol="0">
            <a:spAutoFit/>
          </a:bodyPr>
          <a:lstStyle/>
          <a:p>
            <a:r>
              <a:rPr lang="en-US" sz="2400" b="1" dirty="0" smtClean="0">
                <a:solidFill>
                  <a:srgbClr val="3C8C93"/>
                </a:solidFill>
                <a:latin typeface="+mn-lt"/>
              </a:rPr>
              <a:t>CHILD IN</a:t>
            </a:r>
            <a:endParaRPr lang="en-US" sz="2400" b="1" dirty="0">
              <a:solidFill>
                <a:srgbClr val="3C8C93"/>
              </a:solidFill>
              <a:latin typeface="+mn-lt"/>
            </a:endParaRPr>
          </a:p>
        </p:txBody>
      </p:sp>
      <p:sp>
        <p:nvSpPr>
          <p:cNvPr id="23" name="Rectangle 22"/>
          <p:cNvSpPr/>
          <p:nvPr/>
        </p:nvSpPr>
        <p:spPr>
          <a:xfrm>
            <a:off x="3512108" y="2608110"/>
            <a:ext cx="2050492" cy="1794180"/>
          </a:xfrm>
          <a:prstGeom prst="rect">
            <a:avLst/>
          </a:prstGeom>
          <a:ln w="34925"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3533879" y="3068911"/>
            <a:ext cx="2050492"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400" b="1" i="1" dirty="0" smtClean="0">
                <a:solidFill>
                  <a:srgbClr val="FF0000"/>
                </a:solidFill>
              </a:rPr>
              <a:t>a bunch of stuff happens</a:t>
            </a:r>
            <a:endParaRPr lang="en-US" sz="2400" b="1" i="1" dirty="0">
              <a:solidFill>
                <a:srgbClr val="FF0000"/>
              </a:solidFill>
            </a:endParaRPr>
          </a:p>
        </p:txBody>
      </p:sp>
      <p:sp>
        <p:nvSpPr>
          <p:cNvPr id="22" name="TextBox 21"/>
          <p:cNvSpPr txBox="1"/>
          <p:nvPr/>
        </p:nvSpPr>
        <p:spPr>
          <a:xfrm>
            <a:off x="7010400" y="3274368"/>
            <a:ext cx="1578978" cy="461665"/>
          </a:xfrm>
          <a:prstGeom prst="rect">
            <a:avLst/>
          </a:prstGeom>
          <a:noFill/>
        </p:spPr>
        <p:txBody>
          <a:bodyPr wrap="none" rtlCol="0">
            <a:spAutoFit/>
          </a:bodyPr>
          <a:lstStyle/>
          <a:p>
            <a:r>
              <a:rPr lang="en-US" sz="2400" b="1" dirty="0" smtClean="0">
                <a:solidFill>
                  <a:srgbClr val="3C8C93"/>
                </a:solidFill>
                <a:latin typeface="+mn-lt"/>
              </a:rPr>
              <a:t>CHILD OUT</a:t>
            </a:r>
            <a:endParaRPr lang="en-US" sz="2400" b="1" dirty="0">
              <a:solidFill>
                <a:srgbClr val="3C8C93"/>
              </a:solidFill>
              <a:latin typeface="+mn-lt"/>
            </a:endParaRPr>
          </a:p>
        </p:txBody>
      </p:sp>
      <p:sp>
        <p:nvSpPr>
          <p:cNvPr id="27" name="Right Arrow 26"/>
          <p:cNvSpPr/>
          <p:nvPr/>
        </p:nvSpPr>
        <p:spPr>
          <a:xfrm>
            <a:off x="2209800" y="3238500"/>
            <a:ext cx="1066800" cy="533400"/>
          </a:xfrm>
          <a:prstGeom prst="rightArrow">
            <a:avLst>
              <a:gd name="adj1" fmla="val 35570"/>
              <a:gd name="adj2" fmla="val 5000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8" name="Right Arrow 27"/>
          <p:cNvSpPr/>
          <p:nvPr/>
        </p:nvSpPr>
        <p:spPr>
          <a:xfrm>
            <a:off x="5791200" y="3238500"/>
            <a:ext cx="1066800" cy="533400"/>
          </a:xfrm>
          <a:prstGeom prst="rightArrow">
            <a:avLst>
              <a:gd name="adj1" fmla="val 35570"/>
              <a:gd name="adj2" fmla="val 5000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0" name="TextBox 9"/>
          <p:cNvSpPr txBox="1"/>
          <p:nvPr/>
        </p:nvSpPr>
        <p:spPr>
          <a:xfrm>
            <a:off x="2882725" y="2146445"/>
            <a:ext cx="3352800"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000" i="1" dirty="0">
                <a:solidFill>
                  <a:schemeClr val="accent1">
                    <a:lumMod val="50000"/>
                  </a:schemeClr>
                </a:solidFill>
              </a:rPr>
              <a:t>t</a:t>
            </a:r>
            <a:r>
              <a:rPr lang="en-US" sz="2000" i="1" dirty="0" smtClean="0">
                <a:solidFill>
                  <a:schemeClr val="accent1">
                    <a:lumMod val="50000"/>
                  </a:schemeClr>
                </a:solidFill>
              </a:rPr>
              <a:t>he foster care system</a:t>
            </a:r>
            <a:endParaRPr lang="en-US" sz="2000" i="1" dirty="0">
              <a:solidFill>
                <a:schemeClr val="accent1">
                  <a:lumMod val="50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0-#ppt_w/2"/>
                                          </p:val>
                                        </p:tav>
                                        <p:tav tm="100000">
                                          <p:val>
                                            <p:strVal val="#ppt_x"/>
                                          </p:val>
                                        </p:tav>
                                      </p:tavLst>
                                    </p:anim>
                                    <p:anim calcmode="lin" valueType="num">
                                      <p:cBhvr additive="base">
                                        <p:cTn id="12"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8" presetClass="emph" presetSubtype="0" fill="hold" grpId="0" nodeType="withEffect">
                                  <p:stCondLst>
                                    <p:cond delay="0"/>
                                  </p:stCondLst>
                                  <p:childTnLst>
                                    <p:animRot by="21600000">
                                      <p:cBhvr>
                                        <p:cTn id="18" dur="1000" fill="hold"/>
                                        <p:tgtEl>
                                          <p:spTgt spid="23"/>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0-#ppt_w/2"/>
                                          </p:val>
                                        </p:tav>
                                        <p:tav tm="100000">
                                          <p:val>
                                            <p:strVal val="#ppt_x"/>
                                          </p:val>
                                        </p:tav>
                                      </p:tavLst>
                                    </p:anim>
                                    <p:anim calcmode="lin" valueType="num">
                                      <p:cBhvr additive="base">
                                        <p:cTn id="24" dur="500" fill="hold"/>
                                        <p:tgtEl>
                                          <p:spTgt spid="28"/>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0-#ppt_w/2"/>
                                          </p:val>
                                        </p:tav>
                                        <p:tav tm="100000">
                                          <p:val>
                                            <p:strVal val="#ppt_x"/>
                                          </p:val>
                                        </p:tav>
                                      </p:tavLst>
                                    </p:anim>
                                    <p:anim calcmode="lin" valueType="num">
                                      <p:cBhvr additive="base">
                                        <p:cTn id="28"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animBg="1"/>
      <p:bldP spid="21" grpId="0"/>
      <p:bldP spid="22" grpId="0"/>
      <p:bldP spid="27" grpId="0" animBg="1"/>
      <p:bldP spid="2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
            </a:r>
            <a:r>
              <a:rPr lang="en-US" dirty="0" smtClean="0"/>
              <a:t>overty </a:t>
            </a:r>
            <a:r>
              <a:rPr lang="en-US" dirty="0"/>
              <a:t>d</a:t>
            </a:r>
            <a:r>
              <a:rPr lang="en-US" dirty="0" smtClean="0"/>
              <a:t>ata</a:t>
            </a:r>
            <a:endParaRPr lang="en-US" dirty="0"/>
          </a:p>
        </p:txBody>
      </p:sp>
      <p:sp>
        <p:nvSpPr>
          <p:cNvPr id="3" name="Content Placeholder 2"/>
          <p:cNvSpPr>
            <a:spLocks noGrp="1"/>
          </p:cNvSpPr>
          <p:nvPr>
            <p:ph idx="1"/>
          </p:nvPr>
        </p:nvSpPr>
        <p:spPr/>
        <p:txBody>
          <a:bodyPr/>
          <a:lstStyle/>
          <a:p>
            <a:r>
              <a:rPr lang="en-US" sz="2400" dirty="0" smtClean="0"/>
              <a:t>2005-2010 estimates of the population of children (ages 0-17) living in poverty by race/ethnicity</a:t>
            </a:r>
          </a:p>
          <a:p>
            <a:r>
              <a:rPr lang="en-US" sz="2400" dirty="0"/>
              <a:t>u</a:t>
            </a:r>
            <a:r>
              <a:rPr lang="en-US" sz="2400" dirty="0" smtClean="0"/>
              <a:t>sing the U.S. Census Bureau's 2005-2009 American Community Survey (ACS) 5-Year Estimates, poverty multipliers were calculated by race/ethnicity for California and each of its 58 counties</a:t>
            </a:r>
          </a:p>
          <a:p>
            <a:r>
              <a:rPr lang="en-US" sz="2400" dirty="0"/>
              <a:t>m</a:t>
            </a:r>
            <a:r>
              <a:rPr lang="en-US" sz="2400" dirty="0" smtClean="0"/>
              <a:t>ultiplier applied to the California Department of Finance Population Estimates for the years 2005-2010</a:t>
            </a:r>
          </a:p>
          <a:p>
            <a:pPr marL="457200" lvl="1" indent="0">
              <a:buNone/>
            </a:pPr>
            <a:r>
              <a:rPr lang="en-US" sz="2000" dirty="0" smtClean="0">
                <a:hlinkClick r:id="rId3"/>
              </a:rPr>
              <a:t>http://cssr.berkeley.edu/ucb_childwelfare/population.aspx</a:t>
            </a:r>
            <a:endParaRPr lang="en-US" sz="2000" dirty="0" smtClean="0"/>
          </a:p>
          <a:p>
            <a:endParaRPr lang="en-US" dirty="0"/>
          </a:p>
        </p:txBody>
      </p:sp>
    </p:spTree>
    <p:extLst>
      <p:ext uri="{BB962C8B-B14F-4D97-AF65-F5344CB8AC3E}">
        <p14:creationId xmlns:p14="http://schemas.microsoft.com/office/powerpoint/2010/main" val="16999277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988" y="509588"/>
            <a:ext cx="8580437" cy="583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3201108"/>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988" y="509588"/>
            <a:ext cx="8580437" cy="583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41255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dirty="0"/>
              <a:t>d</a:t>
            </a:r>
            <a:r>
              <a:rPr lang="en-US" dirty="0" smtClean="0"/>
              <a:t>efinitions</a:t>
            </a:r>
          </a:p>
        </p:txBody>
      </p:sp>
      <p:sp>
        <p:nvSpPr>
          <p:cNvPr id="20483" name="Rectangle 3"/>
          <p:cNvSpPr>
            <a:spLocks noGrp="1" noChangeArrowheads="1"/>
          </p:cNvSpPr>
          <p:nvPr>
            <p:ph type="body" idx="1"/>
          </p:nvPr>
        </p:nvSpPr>
        <p:spPr>
          <a:xfrm>
            <a:off x="304800" y="1600200"/>
            <a:ext cx="8686800" cy="4525963"/>
          </a:xfrm>
        </p:spPr>
        <p:txBody>
          <a:bodyPr/>
          <a:lstStyle/>
          <a:p>
            <a:pPr eaLnBrk="1" hangingPunct="1">
              <a:buClr>
                <a:schemeClr val="tx1"/>
              </a:buClr>
              <a:buFontTx/>
              <a:buNone/>
            </a:pPr>
            <a:r>
              <a:rPr lang="en-US" sz="2800" u="sng" dirty="0" smtClean="0"/>
              <a:t>disproportionality</a:t>
            </a:r>
            <a:r>
              <a:rPr lang="en-US" sz="2800" dirty="0" smtClean="0"/>
              <a:t>:  </a:t>
            </a:r>
            <a:r>
              <a:rPr lang="en-US" sz="2400" dirty="0" smtClean="0"/>
              <a:t>when a group makes up a proportion of those experiencing some event that is higher or lower than that group’s proportion of the population</a:t>
            </a:r>
          </a:p>
          <a:p>
            <a:pPr eaLnBrk="1" hangingPunct="1">
              <a:buClr>
                <a:schemeClr val="tx1"/>
              </a:buClr>
              <a:buFontTx/>
              <a:buNone/>
            </a:pPr>
            <a:r>
              <a:rPr lang="en-US" sz="2800" u="sng" dirty="0" smtClean="0"/>
              <a:t>disparity:</a:t>
            </a:r>
            <a:r>
              <a:rPr lang="en-US" sz="2800" dirty="0" smtClean="0"/>
              <a:t> </a:t>
            </a:r>
            <a:r>
              <a:rPr lang="en-US" sz="2400" dirty="0" smtClean="0"/>
              <a:t>a comparison of one group (</a:t>
            </a:r>
            <a:r>
              <a:rPr lang="en-US" sz="2400" dirty="0" err="1" smtClean="0"/>
              <a:t>e.g</a:t>
            </a:r>
            <a:r>
              <a:rPr lang="en-US" sz="2400" dirty="0" smtClean="0"/>
              <a:t>, regarding disproportionality, services, outcomes) to another group</a:t>
            </a:r>
            <a:endParaRPr lang="en-US" sz="2400" u="sng" dirty="0" smtClean="0"/>
          </a:p>
          <a:p>
            <a:pPr eaLnBrk="1" hangingPunct="1">
              <a:buClr>
                <a:schemeClr val="tx1"/>
              </a:buClr>
              <a:buFontTx/>
              <a:buNone/>
            </a:pPr>
            <a:r>
              <a:rPr lang="en-US" sz="2800" u="sng" dirty="0" smtClean="0"/>
              <a:t>population in poverty:</a:t>
            </a:r>
            <a:r>
              <a:rPr lang="en-US" sz="2400" dirty="0" smtClean="0"/>
              <a:t> disproportionality calculated using the population of children in poverty rather than the general population (census)</a:t>
            </a:r>
          </a:p>
          <a:p>
            <a:endParaRPr lang="en-US" sz="2400" dirty="0" smtClean="0"/>
          </a:p>
        </p:txBody>
      </p:sp>
    </p:spTree>
    <p:extLst>
      <p:ext uri="{BB962C8B-B14F-4D97-AF65-F5344CB8AC3E}">
        <p14:creationId xmlns:p14="http://schemas.microsoft.com/office/powerpoint/2010/main" val="3934022357"/>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noGrp="1"/>
          </p:cNvGraphicFramePr>
          <p:nvPr/>
        </p:nvGraphicFramePr>
        <p:xfrm>
          <a:off x="280212" y="510584"/>
          <a:ext cx="8583576" cy="5836831"/>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p:cNvGrpSpPr/>
          <p:nvPr/>
        </p:nvGrpSpPr>
        <p:grpSpPr>
          <a:xfrm>
            <a:off x="5029200" y="1905000"/>
            <a:ext cx="2324003" cy="815697"/>
            <a:chOff x="0" y="0"/>
            <a:chExt cx="2324003" cy="815697"/>
          </a:xfrm>
        </p:grpSpPr>
        <p:sp>
          <p:nvSpPr>
            <p:cNvPr id="7" name="Text Box 2"/>
            <p:cNvSpPr txBox="1">
              <a:spLocks noChangeArrowheads="1"/>
            </p:cNvSpPr>
            <p:nvPr/>
          </p:nvSpPr>
          <p:spPr bwMode="auto">
            <a:xfrm>
              <a:off x="0" y="0"/>
              <a:ext cx="2324003" cy="815697"/>
            </a:xfrm>
            <a:prstGeom prst="rect">
              <a:avLst/>
            </a:prstGeom>
            <a:noFill/>
            <a:ln w="9525">
              <a:noFill/>
              <a:miter lim="800000"/>
              <a:headEnd/>
              <a:tailEnd/>
            </a:ln>
          </p:spPr>
          <p:txBody>
            <a:bodyPr wrap="square" lIns="36576" tIns="36576"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400" b="0" i="1" u="none" strike="noStrike" baseline="0" dirty="0">
                  <a:solidFill>
                    <a:srgbClr val="000000"/>
                  </a:solidFill>
                  <a:latin typeface="Calibri"/>
                  <a:cs typeface="Calibri"/>
                </a:rPr>
                <a:t>Black </a:t>
              </a:r>
              <a:r>
                <a:rPr lang="en-US" sz="1400" b="0" i="1" u="none" strike="noStrike" baseline="0" dirty="0" err="1">
                  <a:solidFill>
                    <a:srgbClr val="000000"/>
                  </a:solidFill>
                  <a:latin typeface="Calibri"/>
                  <a:cs typeface="Calibri"/>
                </a:rPr>
                <a:t>Disproportionality</a:t>
              </a:r>
              <a:endParaRPr lang="en-US" sz="1400" b="1" i="0" u="none" strike="noStrike" baseline="0" dirty="0">
                <a:solidFill>
                  <a:srgbClr val="000000"/>
                </a:solidFill>
                <a:latin typeface="Calibri"/>
                <a:cs typeface="Calibri"/>
              </a:endParaRPr>
            </a:p>
            <a:p>
              <a:pPr algn="l" rtl="0">
                <a:defRPr sz="1000"/>
              </a:pPr>
              <a:r>
                <a:rPr lang="en-US" sz="1400" b="1" i="0" u="none" strike="noStrike" baseline="0" dirty="0">
                  <a:solidFill>
                    <a:srgbClr val="000000"/>
                  </a:solidFill>
                  <a:latin typeface="Calibri"/>
                  <a:cs typeface="Calibri"/>
                </a:rPr>
                <a:t>   </a:t>
              </a:r>
              <a:r>
                <a:rPr lang="en-US" sz="1400" b="0" i="0" u="none" strike="noStrike" baseline="0" dirty="0">
                  <a:solidFill>
                    <a:srgbClr val="000000"/>
                  </a:solidFill>
                  <a:latin typeface="Calibri"/>
                  <a:cs typeface="Calibri"/>
                </a:rPr>
                <a:t>18.9%</a:t>
              </a:r>
            </a:p>
            <a:p>
              <a:pPr algn="l" rtl="0">
                <a:defRPr sz="1000"/>
              </a:pPr>
              <a:r>
                <a:rPr lang="en-US" sz="1400" b="0" i="0" u="none" strike="noStrike" baseline="0" dirty="0">
                  <a:solidFill>
                    <a:srgbClr val="000000"/>
                  </a:solidFill>
                  <a:latin typeface="Calibri"/>
                  <a:cs typeface="Calibri"/>
                </a:rPr>
                <a:t>    5.9%</a:t>
              </a:r>
            </a:p>
          </p:txBody>
        </p:sp>
        <p:sp>
          <p:nvSpPr>
            <p:cNvPr id="8" name="Text Box 4"/>
            <p:cNvSpPr txBox="1">
              <a:spLocks noChangeArrowheads="1"/>
            </p:cNvSpPr>
            <p:nvPr/>
          </p:nvSpPr>
          <p:spPr bwMode="auto">
            <a:xfrm>
              <a:off x="787543" y="376475"/>
              <a:ext cx="851920" cy="307893"/>
            </a:xfrm>
            <a:prstGeom prst="rect">
              <a:avLst/>
            </a:prstGeom>
            <a:noFill/>
            <a:ln w="9525">
              <a:noFill/>
              <a:miter lim="800000"/>
              <a:headEnd/>
              <a:tailEnd/>
            </a:ln>
          </p:spPr>
          <p:txBody>
            <a:bodyPr wrap="square" lIns="36576" tIns="36576"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600" b="0" i="0" u="none" strike="noStrike" baseline="0" dirty="0">
                  <a:solidFill>
                    <a:srgbClr val="000000"/>
                  </a:solidFill>
                  <a:latin typeface="Calibri"/>
                  <a:cs typeface="Calibri"/>
                </a:rPr>
                <a:t> =  </a:t>
              </a:r>
              <a:r>
                <a:rPr lang="en-US" sz="1400" b="0" i="0" u="none" strike="noStrike" baseline="0" dirty="0">
                  <a:solidFill>
                    <a:srgbClr val="000000"/>
                  </a:solidFill>
                  <a:latin typeface="Calibri"/>
                  <a:cs typeface="Calibri"/>
                </a:rPr>
                <a:t>3.21</a:t>
              </a:r>
            </a:p>
          </p:txBody>
        </p:sp>
        <p:cxnSp>
          <p:nvCxnSpPr>
            <p:cNvPr id="9" name="Straight Connector 8"/>
            <p:cNvCxnSpPr/>
            <p:nvPr/>
          </p:nvCxnSpPr>
          <p:spPr>
            <a:xfrm>
              <a:off x="129869" y="479729"/>
              <a:ext cx="487290" cy="0"/>
            </a:xfrm>
            <a:prstGeom prst="line">
              <a:avLst/>
            </a:prstGeom>
            <a:ln>
              <a:solidFill>
                <a:sysClr val="windowText" lastClr="000000"/>
              </a:solidFill>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5029200" y="2743200"/>
            <a:ext cx="2324003" cy="815697"/>
            <a:chOff x="0" y="0"/>
            <a:chExt cx="2324003" cy="815697"/>
          </a:xfrm>
        </p:grpSpPr>
        <p:sp>
          <p:nvSpPr>
            <p:cNvPr id="11" name="Text Box 2"/>
            <p:cNvSpPr txBox="1">
              <a:spLocks noChangeArrowheads="1"/>
            </p:cNvSpPr>
            <p:nvPr/>
          </p:nvSpPr>
          <p:spPr bwMode="auto">
            <a:xfrm>
              <a:off x="0" y="0"/>
              <a:ext cx="2324003" cy="815697"/>
            </a:xfrm>
            <a:prstGeom prst="rect">
              <a:avLst/>
            </a:prstGeom>
            <a:noFill/>
            <a:ln w="9525">
              <a:noFill/>
              <a:miter lim="800000"/>
              <a:headEnd/>
              <a:tailEnd/>
            </a:ln>
          </p:spPr>
          <p:txBody>
            <a:bodyPr wrap="square" lIns="36576" tIns="36576"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400" i="1" dirty="0" smtClean="0">
                  <a:solidFill>
                    <a:srgbClr val="000000"/>
                  </a:solidFill>
                  <a:latin typeface="Calibri"/>
                  <a:cs typeface="Calibri"/>
                </a:rPr>
                <a:t>White </a:t>
              </a:r>
              <a:r>
                <a:rPr lang="en-US" sz="1400" b="0" i="1" u="none" strike="noStrike" baseline="0" dirty="0" err="1" smtClean="0">
                  <a:solidFill>
                    <a:srgbClr val="000000"/>
                  </a:solidFill>
                  <a:latin typeface="Calibri"/>
                  <a:cs typeface="Calibri"/>
                </a:rPr>
                <a:t>Disproportionality</a:t>
              </a:r>
              <a:endParaRPr lang="en-US" sz="1400" b="1" i="0" u="none" strike="noStrike" baseline="0" dirty="0">
                <a:solidFill>
                  <a:srgbClr val="000000"/>
                </a:solidFill>
                <a:latin typeface="Calibri"/>
                <a:cs typeface="Calibri"/>
              </a:endParaRPr>
            </a:p>
            <a:p>
              <a:pPr algn="l" rtl="0">
                <a:defRPr sz="1000"/>
              </a:pPr>
              <a:r>
                <a:rPr lang="en-US" sz="1400" b="1" i="0" u="none" strike="noStrike" baseline="0" dirty="0">
                  <a:solidFill>
                    <a:srgbClr val="000000"/>
                  </a:solidFill>
                  <a:latin typeface="Calibri"/>
                  <a:cs typeface="Calibri"/>
                </a:rPr>
                <a:t>   </a:t>
              </a:r>
              <a:r>
                <a:rPr lang="en-US" sz="1400" b="0" i="0" u="none" strike="noStrike" baseline="0" dirty="0" smtClean="0">
                  <a:solidFill>
                    <a:srgbClr val="000000"/>
                  </a:solidFill>
                  <a:latin typeface="Calibri"/>
                  <a:cs typeface="Calibri"/>
                </a:rPr>
                <a:t>27.0%</a:t>
              </a:r>
              <a:endParaRPr lang="en-US" sz="1400" b="0" i="0" u="none" strike="noStrike" baseline="0" dirty="0">
                <a:solidFill>
                  <a:srgbClr val="000000"/>
                </a:solidFill>
                <a:latin typeface="Calibri"/>
                <a:cs typeface="Calibri"/>
              </a:endParaRPr>
            </a:p>
            <a:p>
              <a:pPr algn="l" rtl="0">
                <a:defRPr sz="1000"/>
              </a:pPr>
              <a:r>
                <a:rPr lang="en-US" sz="1400" b="0" i="0" u="none" strike="noStrike" baseline="0" dirty="0">
                  <a:solidFill>
                    <a:srgbClr val="000000"/>
                  </a:solidFill>
                  <a:latin typeface="Calibri"/>
                  <a:cs typeface="Calibri"/>
                </a:rPr>
                <a:t>    </a:t>
              </a:r>
              <a:r>
                <a:rPr lang="en-US" sz="1400" dirty="0" smtClean="0">
                  <a:solidFill>
                    <a:srgbClr val="000000"/>
                  </a:solidFill>
                  <a:latin typeface="Calibri"/>
                  <a:cs typeface="Calibri"/>
                </a:rPr>
                <a:t>31.5</a:t>
              </a:r>
              <a:r>
                <a:rPr lang="en-US" sz="1400" b="0" i="0" u="none" strike="noStrike" baseline="0" dirty="0" smtClean="0">
                  <a:solidFill>
                    <a:srgbClr val="000000"/>
                  </a:solidFill>
                  <a:latin typeface="Calibri"/>
                  <a:cs typeface="Calibri"/>
                </a:rPr>
                <a:t>%</a:t>
              </a:r>
              <a:endParaRPr lang="en-US" sz="1400" b="0" i="0" u="none" strike="noStrike" baseline="0" dirty="0">
                <a:solidFill>
                  <a:srgbClr val="000000"/>
                </a:solidFill>
                <a:latin typeface="Calibri"/>
                <a:cs typeface="Calibri"/>
              </a:endParaRPr>
            </a:p>
          </p:txBody>
        </p:sp>
        <p:sp>
          <p:nvSpPr>
            <p:cNvPr id="12" name="Text Box 4"/>
            <p:cNvSpPr txBox="1">
              <a:spLocks noChangeArrowheads="1"/>
            </p:cNvSpPr>
            <p:nvPr/>
          </p:nvSpPr>
          <p:spPr bwMode="auto">
            <a:xfrm>
              <a:off x="787543" y="376475"/>
              <a:ext cx="851920" cy="307893"/>
            </a:xfrm>
            <a:prstGeom prst="rect">
              <a:avLst/>
            </a:prstGeom>
            <a:noFill/>
            <a:ln w="9525">
              <a:noFill/>
              <a:miter lim="800000"/>
              <a:headEnd/>
              <a:tailEnd/>
            </a:ln>
          </p:spPr>
          <p:txBody>
            <a:bodyPr wrap="square" lIns="36576" tIns="36576"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600" b="0" i="0" u="none" strike="noStrike" baseline="0" dirty="0">
                  <a:solidFill>
                    <a:srgbClr val="000000"/>
                  </a:solidFill>
                  <a:latin typeface="Calibri"/>
                  <a:cs typeface="Calibri"/>
                </a:rPr>
                <a:t> =  </a:t>
              </a:r>
              <a:r>
                <a:rPr lang="en-US" sz="1400" dirty="0" smtClean="0">
                  <a:solidFill>
                    <a:srgbClr val="000000"/>
                  </a:solidFill>
                  <a:latin typeface="Calibri"/>
                  <a:cs typeface="Calibri"/>
                </a:rPr>
                <a:t>0.86</a:t>
              </a:r>
              <a:endParaRPr lang="en-US" sz="1400" b="0" i="0" u="none" strike="noStrike" baseline="0" dirty="0">
                <a:solidFill>
                  <a:srgbClr val="000000"/>
                </a:solidFill>
                <a:latin typeface="Calibri"/>
                <a:cs typeface="Calibri"/>
              </a:endParaRPr>
            </a:p>
          </p:txBody>
        </p:sp>
        <p:cxnSp>
          <p:nvCxnSpPr>
            <p:cNvPr id="13" name="Straight Connector 12"/>
            <p:cNvCxnSpPr/>
            <p:nvPr/>
          </p:nvCxnSpPr>
          <p:spPr>
            <a:xfrm>
              <a:off x="129869" y="479729"/>
              <a:ext cx="487290" cy="0"/>
            </a:xfrm>
            <a:prstGeom prst="line">
              <a:avLst/>
            </a:prstGeom>
            <a:ln>
              <a:solidFill>
                <a:sysClr val="windowText" lastClr="000000"/>
              </a:solidFill>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5029200" y="3657600"/>
            <a:ext cx="2324003" cy="815697"/>
            <a:chOff x="0" y="0"/>
            <a:chExt cx="2324003" cy="815697"/>
          </a:xfrm>
        </p:grpSpPr>
        <p:sp>
          <p:nvSpPr>
            <p:cNvPr id="19" name="Text Box 2"/>
            <p:cNvSpPr txBox="1">
              <a:spLocks noChangeArrowheads="1"/>
            </p:cNvSpPr>
            <p:nvPr/>
          </p:nvSpPr>
          <p:spPr bwMode="auto">
            <a:xfrm>
              <a:off x="0" y="0"/>
              <a:ext cx="2324003" cy="815697"/>
            </a:xfrm>
            <a:prstGeom prst="rect">
              <a:avLst/>
            </a:prstGeom>
            <a:noFill/>
            <a:ln w="9525">
              <a:noFill/>
              <a:miter lim="800000"/>
              <a:headEnd/>
              <a:tailEnd/>
            </a:ln>
          </p:spPr>
          <p:txBody>
            <a:bodyPr wrap="square" lIns="36576" tIns="36576"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400" i="1" dirty="0" smtClean="0">
                  <a:solidFill>
                    <a:srgbClr val="000000"/>
                  </a:solidFill>
                  <a:latin typeface="Calibri"/>
                  <a:cs typeface="Calibri"/>
                </a:rPr>
                <a:t>Hispanic </a:t>
              </a:r>
              <a:r>
                <a:rPr lang="en-US" sz="1400" b="0" i="1" u="none" strike="noStrike" baseline="0" dirty="0" err="1" smtClean="0">
                  <a:solidFill>
                    <a:srgbClr val="000000"/>
                  </a:solidFill>
                  <a:latin typeface="Calibri"/>
                  <a:cs typeface="Calibri"/>
                </a:rPr>
                <a:t>Disproportionality</a:t>
              </a:r>
              <a:endParaRPr lang="en-US" sz="1400" b="1" i="0" u="none" strike="noStrike" baseline="0" dirty="0">
                <a:solidFill>
                  <a:srgbClr val="000000"/>
                </a:solidFill>
                <a:latin typeface="Calibri"/>
                <a:cs typeface="Calibri"/>
              </a:endParaRPr>
            </a:p>
            <a:p>
              <a:pPr algn="l" rtl="0">
                <a:defRPr sz="1000"/>
              </a:pPr>
              <a:r>
                <a:rPr lang="en-US" sz="1400" b="1" i="0" u="none" strike="noStrike" baseline="0" dirty="0">
                  <a:solidFill>
                    <a:srgbClr val="000000"/>
                  </a:solidFill>
                  <a:latin typeface="Calibri"/>
                  <a:cs typeface="Calibri"/>
                </a:rPr>
                <a:t>   </a:t>
              </a:r>
              <a:r>
                <a:rPr lang="en-US" sz="1400" i="0" u="none" strike="noStrike" baseline="0" dirty="0" smtClean="0">
                  <a:solidFill>
                    <a:srgbClr val="000000"/>
                  </a:solidFill>
                  <a:latin typeface="Calibri"/>
                  <a:cs typeface="Calibri"/>
                </a:rPr>
                <a:t>50.2</a:t>
              </a:r>
              <a:r>
                <a:rPr lang="en-US" sz="1400" b="0" i="0" u="none" strike="noStrike" baseline="0" dirty="0" smtClean="0">
                  <a:solidFill>
                    <a:srgbClr val="000000"/>
                  </a:solidFill>
                  <a:latin typeface="Calibri"/>
                  <a:cs typeface="Calibri"/>
                </a:rPr>
                <a:t>%</a:t>
              </a:r>
              <a:endParaRPr lang="en-US" sz="1400" b="0" i="0" u="none" strike="noStrike" baseline="0" dirty="0">
                <a:solidFill>
                  <a:srgbClr val="000000"/>
                </a:solidFill>
                <a:latin typeface="Calibri"/>
                <a:cs typeface="Calibri"/>
              </a:endParaRPr>
            </a:p>
            <a:p>
              <a:pPr algn="l" rtl="0">
                <a:defRPr sz="1000"/>
              </a:pPr>
              <a:r>
                <a:rPr lang="en-US" sz="1400" b="0" i="0" u="none" strike="noStrike" baseline="0" dirty="0">
                  <a:solidFill>
                    <a:srgbClr val="000000"/>
                  </a:solidFill>
                  <a:latin typeface="Calibri"/>
                  <a:cs typeface="Calibri"/>
                </a:rPr>
                <a:t>    </a:t>
              </a:r>
              <a:r>
                <a:rPr lang="en-US" sz="1400" dirty="0" smtClean="0">
                  <a:solidFill>
                    <a:srgbClr val="000000"/>
                  </a:solidFill>
                  <a:latin typeface="Calibri"/>
                  <a:cs typeface="Calibri"/>
                </a:rPr>
                <a:t>51.4</a:t>
              </a:r>
              <a:r>
                <a:rPr lang="en-US" sz="1400" b="0" i="0" u="none" strike="noStrike" baseline="0" dirty="0" smtClean="0">
                  <a:solidFill>
                    <a:srgbClr val="000000"/>
                  </a:solidFill>
                  <a:latin typeface="Calibri"/>
                  <a:cs typeface="Calibri"/>
                </a:rPr>
                <a:t>%</a:t>
              </a:r>
              <a:endParaRPr lang="en-US" sz="1400" b="0" i="0" u="none" strike="noStrike" baseline="0" dirty="0">
                <a:solidFill>
                  <a:srgbClr val="000000"/>
                </a:solidFill>
                <a:latin typeface="Calibri"/>
                <a:cs typeface="Calibri"/>
              </a:endParaRPr>
            </a:p>
          </p:txBody>
        </p:sp>
        <p:sp>
          <p:nvSpPr>
            <p:cNvPr id="20" name="Text Box 4"/>
            <p:cNvSpPr txBox="1">
              <a:spLocks noChangeArrowheads="1"/>
            </p:cNvSpPr>
            <p:nvPr/>
          </p:nvSpPr>
          <p:spPr bwMode="auto">
            <a:xfrm>
              <a:off x="787543" y="376475"/>
              <a:ext cx="851920" cy="307893"/>
            </a:xfrm>
            <a:prstGeom prst="rect">
              <a:avLst/>
            </a:prstGeom>
            <a:noFill/>
            <a:ln w="9525">
              <a:noFill/>
              <a:miter lim="800000"/>
              <a:headEnd/>
              <a:tailEnd/>
            </a:ln>
          </p:spPr>
          <p:txBody>
            <a:bodyPr wrap="square" lIns="36576" tIns="36576"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600" b="0" i="0" u="none" strike="noStrike" baseline="0" dirty="0">
                  <a:solidFill>
                    <a:srgbClr val="000000"/>
                  </a:solidFill>
                  <a:latin typeface="Calibri"/>
                  <a:cs typeface="Calibri"/>
                </a:rPr>
                <a:t> =  </a:t>
              </a:r>
              <a:r>
                <a:rPr lang="en-US" sz="1400" dirty="0" smtClean="0">
                  <a:solidFill>
                    <a:srgbClr val="000000"/>
                  </a:solidFill>
                  <a:latin typeface="Calibri"/>
                  <a:cs typeface="Calibri"/>
                </a:rPr>
                <a:t>0.98</a:t>
              </a:r>
              <a:endParaRPr lang="en-US" sz="1400" b="0" i="0" u="none" strike="noStrike" baseline="0" dirty="0">
                <a:solidFill>
                  <a:srgbClr val="000000"/>
                </a:solidFill>
                <a:latin typeface="Calibri"/>
                <a:cs typeface="Calibri"/>
              </a:endParaRPr>
            </a:p>
          </p:txBody>
        </p:sp>
        <p:cxnSp>
          <p:nvCxnSpPr>
            <p:cNvPr id="21" name="Straight Connector 20"/>
            <p:cNvCxnSpPr/>
            <p:nvPr/>
          </p:nvCxnSpPr>
          <p:spPr>
            <a:xfrm>
              <a:off x="129869" y="479729"/>
              <a:ext cx="487290" cy="0"/>
            </a:xfrm>
            <a:prstGeom prst="line">
              <a:avLst/>
            </a:prstGeom>
            <a:ln>
              <a:solidFill>
                <a:sysClr val="windowText" lastClr="000000"/>
              </a:solidFill>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5029200" y="4495800"/>
            <a:ext cx="2324003" cy="815697"/>
            <a:chOff x="0" y="0"/>
            <a:chExt cx="2324003" cy="815697"/>
          </a:xfrm>
        </p:grpSpPr>
        <p:sp>
          <p:nvSpPr>
            <p:cNvPr id="23" name="Text Box 2"/>
            <p:cNvSpPr txBox="1">
              <a:spLocks noChangeArrowheads="1"/>
            </p:cNvSpPr>
            <p:nvPr/>
          </p:nvSpPr>
          <p:spPr bwMode="auto">
            <a:xfrm>
              <a:off x="0" y="0"/>
              <a:ext cx="2324003" cy="815697"/>
            </a:xfrm>
            <a:prstGeom prst="rect">
              <a:avLst/>
            </a:prstGeom>
            <a:noFill/>
            <a:ln w="9525">
              <a:noFill/>
              <a:miter lim="800000"/>
              <a:headEnd/>
              <a:tailEnd/>
            </a:ln>
          </p:spPr>
          <p:txBody>
            <a:bodyPr wrap="square" lIns="36576" tIns="36576"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400" b="1" i="1" dirty="0" smtClean="0">
                  <a:solidFill>
                    <a:srgbClr val="000000"/>
                  </a:solidFill>
                  <a:latin typeface="Calibri"/>
                  <a:cs typeface="Calibri"/>
                </a:rPr>
                <a:t>Black vs. White Disparity Index</a:t>
              </a:r>
              <a:endParaRPr lang="en-US" sz="1400" b="1" i="0" u="none" strike="noStrike" baseline="0" dirty="0">
                <a:solidFill>
                  <a:srgbClr val="000000"/>
                </a:solidFill>
                <a:latin typeface="Calibri"/>
                <a:cs typeface="Calibri"/>
              </a:endParaRPr>
            </a:p>
            <a:p>
              <a:pPr algn="l" rtl="0">
                <a:defRPr sz="1000"/>
              </a:pPr>
              <a:r>
                <a:rPr lang="en-US" sz="1400" b="1" i="0" u="none" strike="noStrike" baseline="0" dirty="0">
                  <a:solidFill>
                    <a:srgbClr val="000000"/>
                  </a:solidFill>
                  <a:latin typeface="Calibri"/>
                  <a:cs typeface="Calibri"/>
                </a:rPr>
                <a:t>   </a:t>
              </a:r>
              <a:r>
                <a:rPr lang="en-US" sz="1400" b="1" i="0" u="none" strike="noStrike" baseline="0" dirty="0" smtClean="0">
                  <a:solidFill>
                    <a:srgbClr val="000000"/>
                  </a:solidFill>
                  <a:latin typeface="Calibri"/>
                  <a:cs typeface="Calibri"/>
                </a:rPr>
                <a:t>3.21</a:t>
              </a:r>
              <a:endParaRPr lang="en-US" sz="1400" b="1" i="0" u="none" strike="noStrike" baseline="0" dirty="0">
                <a:solidFill>
                  <a:srgbClr val="000000"/>
                </a:solidFill>
                <a:latin typeface="Calibri"/>
                <a:cs typeface="Calibri"/>
              </a:endParaRPr>
            </a:p>
            <a:p>
              <a:pPr algn="l" rtl="0">
                <a:defRPr sz="1000"/>
              </a:pPr>
              <a:r>
                <a:rPr lang="en-US" sz="1400" b="1" i="0" u="none" strike="noStrike" baseline="0" dirty="0">
                  <a:solidFill>
                    <a:srgbClr val="000000"/>
                  </a:solidFill>
                  <a:latin typeface="Calibri"/>
                  <a:cs typeface="Calibri"/>
                </a:rPr>
                <a:t>    </a:t>
              </a:r>
              <a:r>
                <a:rPr lang="en-US" sz="1400" b="1" dirty="0" smtClean="0">
                  <a:solidFill>
                    <a:srgbClr val="000000"/>
                  </a:solidFill>
                  <a:latin typeface="Calibri"/>
                  <a:cs typeface="Calibri"/>
                </a:rPr>
                <a:t>0.86</a:t>
              </a:r>
              <a:endParaRPr lang="en-US" sz="1400" b="1" i="0" u="none" strike="noStrike" baseline="0" dirty="0">
                <a:solidFill>
                  <a:srgbClr val="000000"/>
                </a:solidFill>
                <a:latin typeface="Calibri"/>
                <a:cs typeface="Calibri"/>
              </a:endParaRPr>
            </a:p>
          </p:txBody>
        </p:sp>
        <p:sp>
          <p:nvSpPr>
            <p:cNvPr id="24" name="Text Box 4"/>
            <p:cNvSpPr txBox="1">
              <a:spLocks noChangeArrowheads="1"/>
            </p:cNvSpPr>
            <p:nvPr/>
          </p:nvSpPr>
          <p:spPr bwMode="auto">
            <a:xfrm>
              <a:off x="787543" y="376475"/>
              <a:ext cx="851920" cy="307893"/>
            </a:xfrm>
            <a:prstGeom prst="rect">
              <a:avLst/>
            </a:prstGeom>
            <a:noFill/>
            <a:ln w="9525">
              <a:noFill/>
              <a:miter lim="800000"/>
              <a:headEnd/>
              <a:tailEnd/>
            </a:ln>
          </p:spPr>
          <p:txBody>
            <a:bodyPr wrap="square" lIns="36576" tIns="36576"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600" b="1" i="0" u="none" strike="noStrike" baseline="0" dirty="0">
                  <a:solidFill>
                    <a:srgbClr val="000000"/>
                  </a:solidFill>
                  <a:latin typeface="Calibri"/>
                  <a:cs typeface="Calibri"/>
                </a:rPr>
                <a:t> =  </a:t>
              </a:r>
              <a:r>
                <a:rPr lang="en-US" sz="1400" b="1" dirty="0" smtClean="0">
                  <a:solidFill>
                    <a:srgbClr val="000000"/>
                  </a:solidFill>
                  <a:latin typeface="Calibri"/>
                  <a:cs typeface="Calibri"/>
                </a:rPr>
                <a:t>3.74</a:t>
              </a:r>
              <a:endParaRPr lang="en-US" sz="1400" b="1" i="0" u="none" strike="noStrike" baseline="0" dirty="0">
                <a:solidFill>
                  <a:srgbClr val="000000"/>
                </a:solidFill>
                <a:latin typeface="Calibri"/>
                <a:cs typeface="Calibri"/>
              </a:endParaRPr>
            </a:p>
          </p:txBody>
        </p:sp>
        <p:cxnSp>
          <p:nvCxnSpPr>
            <p:cNvPr id="25" name="Straight Connector 24"/>
            <p:cNvCxnSpPr/>
            <p:nvPr/>
          </p:nvCxnSpPr>
          <p:spPr>
            <a:xfrm>
              <a:off x="129869" y="479729"/>
              <a:ext cx="487290" cy="0"/>
            </a:xfrm>
            <a:prstGeom prst="line">
              <a:avLst/>
            </a:prstGeom>
            <a:ln>
              <a:solidFill>
                <a:sysClr val="windowText" lastClr="000000"/>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5029200" y="5334000"/>
            <a:ext cx="2514600" cy="815697"/>
            <a:chOff x="0" y="0"/>
            <a:chExt cx="2438400" cy="815697"/>
          </a:xfrm>
        </p:grpSpPr>
        <p:sp>
          <p:nvSpPr>
            <p:cNvPr id="27" name="Text Box 2"/>
            <p:cNvSpPr txBox="1">
              <a:spLocks noChangeArrowheads="1"/>
            </p:cNvSpPr>
            <p:nvPr/>
          </p:nvSpPr>
          <p:spPr bwMode="auto">
            <a:xfrm>
              <a:off x="0" y="0"/>
              <a:ext cx="2438400" cy="815697"/>
            </a:xfrm>
            <a:prstGeom prst="rect">
              <a:avLst/>
            </a:prstGeom>
            <a:noFill/>
            <a:ln w="9525">
              <a:noFill/>
              <a:miter lim="800000"/>
              <a:headEnd/>
              <a:tailEnd/>
            </a:ln>
          </p:spPr>
          <p:txBody>
            <a:bodyPr wrap="square" lIns="36576" tIns="36576"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400" b="1" i="1" dirty="0" smtClean="0">
                  <a:solidFill>
                    <a:srgbClr val="000000"/>
                  </a:solidFill>
                  <a:latin typeface="Calibri"/>
                  <a:cs typeface="Calibri"/>
                </a:rPr>
                <a:t>Black vs. Hispanic Disparity Index</a:t>
              </a:r>
              <a:endParaRPr lang="en-US" sz="1400" b="1" i="0" u="none" strike="noStrike" baseline="0" dirty="0">
                <a:solidFill>
                  <a:srgbClr val="000000"/>
                </a:solidFill>
                <a:latin typeface="Calibri"/>
                <a:cs typeface="Calibri"/>
              </a:endParaRPr>
            </a:p>
            <a:p>
              <a:pPr algn="l" rtl="0">
                <a:defRPr sz="1000"/>
              </a:pPr>
              <a:r>
                <a:rPr lang="en-US" sz="1400" b="1" i="0" u="none" strike="noStrike" baseline="0" dirty="0">
                  <a:solidFill>
                    <a:srgbClr val="000000"/>
                  </a:solidFill>
                  <a:latin typeface="Calibri"/>
                  <a:cs typeface="Calibri"/>
                </a:rPr>
                <a:t>   </a:t>
              </a:r>
              <a:r>
                <a:rPr lang="en-US" sz="1400" b="1" i="0" u="none" strike="noStrike" baseline="0" dirty="0" smtClean="0">
                  <a:solidFill>
                    <a:srgbClr val="000000"/>
                  </a:solidFill>
                  <a:latin typeface="Calibri"/>
                  <a:cs typeface="Calibri"/>
                </a:rPr>
                <a:t>3.21</a:t>
              </a:r>
              <a:endParaRPr lang="en-US" sz="1400" b="1" i="0" u="none" strike="noStrike" baseline="0" dirty="0">
                <a:solidFill>
                  <a:srgbClr val="000000"/>
                </a:solidFill>
                <a:latin typeface="Calibri"/>
                <a:cs typeface="Calibri"/>
              </a:endParaRPr>
            </a:p>
            <a:p>
              <a:pPr algn="l" rtl="0">
                <a:defRPr sz="1000"/>
              </a:pPr>
              <a:r>
                <a:rPr lang="en-US" sz="1400" b="1" i="0" u="none" strike="noStrike" baseline="0" dirty="0">
                  <a:solidFill>
                    <a:srgbClr val="000000"/>
                  </a:solidFill>
                  <a:latin typeface="Calibri"/>
                  <a:cs typeface="Calibri"/>
                </a:rPr>
                <a:t>    </a:t>
              </a:r>
              <a:r>
                <a:rPr lang="en-US" sz="1400" b="1" dirty="0" smtClean="0">
                  <a:solidFill>
                    <a:srgbClr val="000000"/>
                  </a:solidFill>
                  <a:latin typeface="Calibri"/>
                  <a:cs typeface="Calibri"/>
                </a:rPr>
                <a:t>0.98</a:t>
              </a:r>
              <a:endParaRPr lang="en-US" sz="1400" b="1" i="0" u="none" strike="noStrike" baseline="0" dirty="0">
                <a:solidFill>
                  <a:srgbClr val="000000"/>
                </a:solidFill>
                <a:latin typeface="Calibri"/>
                <a:cs typeface="Calibri"/>
              </a:endParaRPr>
            </a:p>
          </p:txBody>
        </p:sp>
        <p:sp>
          <p:nvSpPr>
            <p:cNvPr id="28" name="Text Box 4"/>
            <p:cNvSpPr txBox="1">
              <a:spLocks noChangeArrowheads="1"/>
            </p:cNvSpPr>
            <p:nvPr/>
          </p:nvSpPr>
          <p:spPr bwMode="auto">
            <a:xfrm>
              <a:off x="787543" y="376475"/>
              <a:ext cx="851920" cy="307893"/>
            </a:xfrm>
            <a:prstGeom prst="rect">
              <a:avLst/>
            </a:prstGeom>
            <a:noFill/>
            <a:ln w="9525">
              <a:noFill/>
              <a:miter lim="800000"/>
              <a:headEnd/>
              <a:tailEnd/>
            </a:ln>
          </p:spPr>
          <p:txBody>
            <a:bodyPr wrap="square" lIns="36576" tIns="36576"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600" b="1" i="0" u="none" strike="noStrike" baseline="0" dirty="0">
                  <a:solidFill>
                    <a:srgbClr val="000000"/>
                  </a:solidFill>
                  <a:latin typeface="Calibri"/>
                  <a:cs typeface="Calibri"/>
                </a:rPr>
                <a:t> =  </a:t>
              </a:r>
              <a:r>
                <a:rPr lang="en-US" sz="1400" b="1" dirty="0" smtClean="0">
                  <a:solidFill>
                    <a:srgbClr val="000000"/>
                  </a:solidFill>
                  <a:latin typeface="Calibri"/>
                  <a:cs typeface="Calibri"/>
                </a:rPr>
                <a:t>3.29</a:t>
              </a:r>
              <a:endParaRPr lang="en-US" sz="1400" b="1" i="0" u="none" strike="noStrike" baseline="0" dirty="0">
                <a:solidFill>
                  <a:srgbClr val="000000"/>
                </a:solidFill>
                <a:latin typeface="Calibri"/>
                <a:cs typeface="Calibri"/>
              </a:endParaRPr>
            </a:p>
          </p:txBody>
        </p:sp>
        <p:cxnSp>
          <p:nvCxnSpPr>
            <p:cNvPr id="29" name="Straight Connector 28"/>
            <p:cNvCxnSpPr/>
            <p:nvPr/>
          </p:nvCxnSpPr>
          <p:spPr>
            <a:xfrm>
              <a:off x="129869" y="479729"/>
              <a:ext cx="487290" cy="0"/>
            </a:xfrm>
            <a:prstGeom prst="line">
              <a:avLst/>
            </a:prstGeom>
            <a:ln>
              <a:solidFill>
                <a:sysClr val="windowText" lastClr="0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35784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1000" fill="hold"/>
                                        <p:tgtEl>
                                          <p:spTgt spid="10"/>
                                        </p:tgtEl>
                                        <p:attrNameLst>
                                          <p:attrName>ppt_x</p:attrName>
                                        </p:attrNameLst>
                                      </p:cBhvr>
                                      <p:tavLst>
                                        <p:tav tm="0">
                                          <p:val>
                                            <p:strVal val="1+#ppt_w/2"/>
                                          </p:val>
                                        </p:tav>
                                        <p:tav tm="100000">
                                          <p:val>
                                            <p:strVal val="#ppt_x"/>
                                          </p:val>
                                        </p:tav>
                                      </p:tavLst>
                                    </p:anim>
                                    <p:anim calcmode="lin" valueType="num">
                                      <p:cBhvr additive="base">
                                        <p:cTn id="14"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1000" fill="hold"/>
                                        <p:tgtEl>
                                          <p:spTgt spid="18"/>
                                        </p:tgtEl>
                                        <p:attrNameLst>
                                          <p:attrName>ppt_x</p:attrName>
                                        </p:attrNameLst>
                                      </p:cBhvr>
                                      <p:tavLst>
                                        <p:tav tm="0">
                                          <p:val>
                                            <p:strVal val="1+#ppt_w/2"/>
                                          </p:val>
                                        </p:tav>
                                        <p:tav tm="100000">
                                          <p:val>
                                            <p:strVal val="#ppt_x"/>
                                          </p:val>
                                        </p:tav>
                                      </p:tavLst>
                                    </p:anim>
                                    <p:anim calcmode="lin" valueType="num">
                                      <p:cBhvr additive="base">
                                        <p:cTn id="20" dur="10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1000" fill="hold"/>
                                        <p:tgtEl>
                                          <p:spTgt spid="22"/>
                                        </p:tgtEl>
                                        <p:attrNameLst>
                                          <p:attrName>ppt_x</p:attrName>
                                        </p:attrNameLst>
                                      </p:cBhvr>
                                      <p:tavLst>
                                        <p:tav tm="0">
                                          <p:val>
                                            <p:strVal val="1+#ppt_w/2"/>
                                          </p:val>
                                        </p:tav>
                                        <p:tav tm="100000">
                                          <p:val>
                                            <p:strVal val="#ppt_x"/>
                                          </p:val>
                                        </p:tav>
                                      </p:tavLst>
                                    </p:anim>
                                    <p:anim calcmode="lin" valueType="num">
                                      <p:cBhvr additive="base">
                                        <p:cTn id="26" dur="10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1000" fill="hold"/>
                                        <p:tgtEl>
                                          <p:spTgt spid="26"/>
                                        </p:tgtEl>
                                        <p:attrNameLst>
                                          <p:attrName>ppt_x</p:attrName>
                                        </p:attrNameLst>
                                      </p:cBhvr>
                                      <p:tavLst>
                                        <p:tav tm="0">
                                          <p:val>
                                            <p:strVal val="1+#ppt_w/2"/>
                                          </p:val>
                                        </p:tav>
                                        <p:tav tm="100000">
                                          <p:val>
                                            <p:strVal val="#ppt_x"/>
                                          </p:val>
                                        </p:tav>
                                      </p:tavLst>
                                    </p:anim>
                                    <p:anim calcmode="lin" valueType="num">
                                      <p:cBhvr additive="base">
                                        <p:cTn id="32" dur="10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988" y="509588"/>
            <a:ext cx="8580437" cy="583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5029200" y="1905000"/>
            <a:ext cx="2324003" cy="815697"/>
            <a:chOff x="0" y="0"/>
            <a:chExt cx="2324003" cy="815697"/>
          </a:xfrm>
        </p:grpSpPr>
        <p:sp>
          <p:nvSpPr>
            <p:cNvPr id="6" name="Text Box 2"/>
            <p:cNvSpPr txBox="1">
              <a:spLocks noChangeArrowheads="1"/>
            </p:cNvSpPr>
            <p:nvPr/>
          </p:nvSpPr>
          <p:spPr bwMode="auto">
            <a:xfrm>
              <a:off x="0" y="0"/>
              <a:ext cx="2324003" cy="815697"/>
            </a:xfrm>
            <a:prstGeom prst="rect">
              <a:avLst/>
            </a:prstGeom>
            <a:noFill/>
            <a:ln w="9525">
              <a:noFill/>
              <a:miter lim="800000"/>
              <a:headEnd/>
              <a:tailEnd/>
            </a:ln>
          </p:spPr>
          <p:txBody>
            <a:bodyPr wrap="square" lIns="36576" tIns="36576"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400" b="0" i="1" u="none" strike="noStrike" baseline="0" dirty="0">
                  <a:solidFill>
                    <a:srgbClr val="000000"/>
                  </a:solidFill>
                  <a:latin typeface="Calibri"/>
                  <a:cs typeface="Calibri"/>
                </a:rPr>
                <a:t>Black </a:t>
              </a:r>
              <a:r>
                <a:rPr lang="en-US" sz="1400" b="0" i="1" u="none" strike="noStrike" baseline="0" dirty="0" err="1">
                  <a:solidFill>
                    <a:srgbClr val="000000"/>
                  </a:solidFill>
                  <a:latin typeface="Calibri"/>
                  <a:cs typeface="Calibri"/>
                </a:rPr>
                <a:t>Disproportionality</a:t>
              </a:r>
              <a:endParaRPr lang="en-US" sz="1400" b="1" i="0" u="none" strike="noStrike" baseline="0" dirty="0">
                <a:solidFill>
                  <a:srgbClr val="000000"/>
                </a:solidFill>
                <a:latin typeface="Calibri"/>
                <a:cs typeface="Calibri"/>
              </a:endParaRPr>
            </a:p>
            <a:p>
              <a:pPr algn="l" rtl="0">
                <a:defRPr sz="1000"/>
              </a:pPr>
              <a:r>
                <a:rPr lang="en-US" sz="1400" b="1" i="0" u="none" strike="noStrike" baseline="0" dirty="0">
                  <a:solidFill>
                    <a:srgbClr val="000000"/>
                  </a:solidFill>
                  <a:latin typeface="Calibri"/>
                  <a:cs typeface="Calibri"/>
                </a:rPr>
                <a:t>   </a:t>
              </a:r>
              <a:r>
                <a:rPr lang="en-US" sz="1400" b="0" i="0" u="none" strike="noStrike" baseline="0" dirty="0">
                  <a:solidFill>
                    <a:srgbClr val="000000"/>
                  </a:solidFill>
                  <a:latin typeface="Calibri"/>
                  <a:cs typeface="Calibri"/>
                </a:rPr>
                <a:t>18.9%</a:t>
              </a:r>
            </a:p>
            <a:p>
              <a:pPr algn="l" rtl="0">
                <a:defRPr sz="1000"/>
              </a:pPr>
              <a:r>
                <a:rPr lang="en-US" sz="1400" b="0" i="0" u="none" strike="noStrike" baseline="0" dirty="0">
                  <a:solidFill>
                    <a:srgbClr val="000000"/>
                  </a:solidFill>
                  <a:latin typeface="Calibri"/>
                  <a:cs typeface="Calibri"/>
                </a:rPr>
                <a:t>    </a:t>
              </a:r>
              <a:r>
                <a:rPr lang="en-US" sz="1400" dirty="0" smtClean="0">
                  <a:solidFill>
                    <a:srgbClr val="000000"/>
                  </a:solidFill>
                  <a:latin typeface="Calibri"/>
                  <a:cs typeface="Calibri"/>
                </a:rPr>
                <a:t>9.0</a:t>
              </a:r>
              <a:r>
                <a:rPr lang="en-US" sz="1400" b="0" i="0" u="none" strike="noStrike" baseline="0" dirty="0" smtClean="0">
                  <a:solidFill>
                    <a:srgbClr val="000000"/>
                  </a:solidFill>
                  <a:latin typeface="Calibri"/>
                  <a:cs typeface="Calibri"/>
                </a:rPr>
                <a:t>%</a:t>
              </a:r>
              <a:endParaRPr lang="en-US" sz="1400" b="0" i="0" u="none" strike="noStrike" baseline="0" dirty="0">
                <a:solidFill>
                  <a:srgbClr val="000000"/>
                </a:solidFill>
                <a:latin typeface="Calibri"/>
                <a:cs typeface="Calibri"/>
              </a:endParaRPr>
            </a:p>
          </p:txBody>
        </p:sp>
        <p:sp>
          <p:nvSpPr>
            <p:cNvPr id="7" name="Text Box 4"/>
            <p:cNvSpPr txBox="1">
              <a:spLocks noChangeArrowheads="1"/>
            </p:cNvSpPr>
            <p:nvPr/>
          </p:nvSpPr>
          <p:spPr bwMode="auto">
            <a:xfrm>
              <a:off x="787543" y="376475"/>
              <a:ext cx="851920" cy="307893"/>
            </a:xfrm>
            <a:prstGeom prst="rect">
              <a:avLst/>
            </a:prstGeom>
            <a:noFill/>
            <a:ln w="9525">
              <a:noFill/>
              <a:miter lim="800000"/>
              <a:headEnd/>
              <a:tailEnd/>
            </a:ln>
          </p:spPr>
          <p:txBody>
            <a:bodyPr wrap="square" lIns="36576" tIns="36576"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600" b="0" i="0" u="none" strike="noStrike" baseline="0" dirty="0">
                  <a:solidFill>
                    <a:srgbClr val="000000"/>
                  </a:solidFill>
                  <a:latin typeface="Calibri"/>
                  <a:cs typeface="Calibri"/>
                </a:rPr>
                <a:t> =  </a:t>
              </a:r>
              <a:r>
                <a:rPr lang="en-US" sz="1400" b="0" i="0" u="none" strike="noStrike" baseline="0" dirty="0" smtClean="0">
                  <a:solidFill>
                    <a:srgbClr val="000000"/>
                  </a:solidFill>
                  <a:latin typeface="Calibri"/>
                  <a:cs typeface="Calibri"/>
                </a:rPr>
                <a:t>2.11</a:t>
              </a:r>
              <a:endParaRPr lang="en-US" sz="1400" b="0" i="0" u="none" strike="noStrike" baseline="0" dirty="0">
                <a:solidFill>
                  <a:srgbClr val="000000"/>
                </a:solidFill>
                <a:latin typeface="Calibri"/>
                <a:cs typeface="Calibri"/>
              </a:endParaRPr>
            </a:p>
          </p:txBody>
        </p:sp>
        <p:cxnSp>
          <p:nvCxnSpPr>
            <p:cNvPr id="8" name="Straight Connector 7"/>
            <p:cNvCxnSpPr/>
            <p:nvPr/>
          </p:nvCxnSpPr>
          <p:spPr>
            <a:xfrm>
              <a:off x="129869" y="479729"/>
              <a:ext cx="487290" cy="0"/>
            </a:xfrm>
            <a:prstGeom prst="line">
              <a:avLst/>
            </a:prstGeom>
            <a:ln>
              <a:solidFill>
                <a:sysClr val="windowText" lastClr="000000"/>
              </a:solidFill>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5029200" y="2743200"/>
            <a:ext cx="2324003" cy="815697"/>
            <a:chOff x="0" y="0"/>
            <a:chExt cx="2324003" cy="815697"/>
          </a:xfrm>
        </p:grpSpPr>
        <p:sp>
          <p:nvSpPr>
            <p:cNvPr id="14" name="Text Box 2"/>
            <p:cNvSpPr txBox="1">
              <a:spLocks noChangeArrowheads="1"/>
            </p:cNvSpPr>
            <p:nvPr/>
          </p:nvSpPr>
          <p:spPr bwMode="auto">
            <a:xfrm>
              <a:off x="0" y="0"/>
              <a:ext cx="2324003" cy="815697"/>
            </a:xfrm>
            <a:prstGeom prst="rect">
              <a:avLst/>
            </a:prstGeom>
            <a:noFill/>
            <a:ln w="9525">
              <a:noFill/>
              <a:miter lim="800000"/>
              <a:headEnd/>
              <a:tailEnd/>
            </a:ln>
          </p:spPr>
          <p:txBody>
            <a:bodyPr wrap="square" lIns="36576" tIns="36576"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400" i="1" dirty="0" smtClean="0">
                  <a:solidFill>
                    <a:srgbClr val="000000"/>
                  </a:solidFill>
                  <a:latin typeface="Calibri"/>
                  <a:cs typeface="Calibri"/>
                </a:rPr>
                <a:t>White </a:t>
              </a:r>
              <a:r>
                <a:rPr lang="en-US" sz="1400" b="0" i="1" u="none" strike="noStrike" baseline="0" dirty="0" err="1" smtClean="0">
                  <a:solidFill>
                    <a:srgbClr val="000000"/>
                  </a:solidFill>
                  <a:latin typeface="Calibri"/>
                  <a:cs typeface="Calibri"/>
                </a:rPr>
                <a:t>Disproportionality</a:t>
              </a:r>
              <a:endParaRPr lang="en-US" sz="1400" b="1" i="0" u="none" strike="noStrike" baseline="0" dirty="0">
                <a:solidFill>
                  <a:srgbClr val="000000"/>
                </a:solidFill>
                <a:latin typeface="Calibri"/>
                <a:cs typeface="Calibri"/>
              </a:endParaRPr>
            </a:p>
            <a:p>
              <a:pPr algn="l" rtl="0">
                <a:defRPr sz="1000"/>
              </a:pPr>
              <a:r>
                <a:rPr lang="en-US" sz="1400" b="1" i="0" u="none" strike="noStrike" baseline="0" dirty="0">
                  <a:solidFill>
                    <a:srgbClr val="000000"/>
                  </a:solidFill>
                  <a:latin typeface="Calibri"/>
                  <a:cs typeface="Calibri"/>
                </a:rPr>
                <a:t>   </a:t>
              </a:r>
              <a:r>
                <a:rPr lang="en-US" sz="1400" b="0" i="0" u="none" strike="noStrike" baseline="0" dirty="0" smtClean="0">
                  <a:solidFill>
                    <a:srgbClr val="000000"/>
                  </a:solidFill>
                  <a:latin typeface="Calibri"/>
                  <a:cs typeface="Calibri"/>
                </a:rPr>
                <a:t>27.0%</a:t>
              </a:r>
              <a:endParaRPr lang="en-US" sz="1400" b="0" i="0" u="none" strike="noStrike" baseline="0" dirty="0">
                <a:solidFill>
                  <a:srgbClr val="000000"/>
                </a:solidFill>
                <a:latin typeface="Calibri"/>
                <a:cs typeface="Calibri"/>
              </a:endParaRPr>
            </a:p>
            <a:p>
              <a:pPr algn="l" rtl="0">
                <a:defRPr sz="1000"/>
              </a:pPr>
              <a:r>
                <a:rPr lang="en-US" sz="1400" b="0" i="0" u="none" strike="noStrike" baseline="0" dirty="0">
                  <a:solidFill>
                    <a:srgbClr val="000000"/>
                  </a:solidFill>
                  <a:latin typeface="Calibri"/>
                  <a:cs typeface="Calibri"/>
                </a:rPr>
                <a:t>    </a:t>
              </a:r>
              <a:r>
                <a:rPr lang="en-US" sz="1400" dirty="0" smtClean="0">
                  <a:solidFill>
                    <a:srgbClr val="000000"/>
                  </a:solidFill>
                  <a:latin typeface="Calibri"/>
                  <a:cs typeface="Calibri"/>
                </a:rPr>
                <a:t>13.7</a:t>
              </a:r>
              <a:r>
                <a:rPr lang="en-US" sz="1400" b="0" i="0" u="none" strike="noStrike" baseline="0" dirty="0" smtClean="0">
                  <a:solidFill>
                    <a:srgbClr val="000000"/>
                  </a:solidFill>
                  <a:latin typeface="Calibri"/>
                  <a:cs typeface="Calibri"/>
                </a:rPr>
                <a:t>%</a:t>
              </a:r>
              <a:endParaRPr lang="en-US" sz="1400" b="0" i="0" u="none" strike="noStrike" baseline="0" dirty="0">
                <a:solidFill>
                  <a:srgbClr val="000000"/>
                </a:solidFill>
                <a:latin typeface="Calibri"/>
                <a:cs typeface="Calibri"/>
              </a:endParaRPr>
            </a:p>
          </p:txBody>
        </p:sp>
        <p:sp>
          <p:nvSpPr>
            <p:cNvPr id="15" name="Text Box 4"/>
            <p:cNvSpPr txBox="1">
              <a:spLocks noChangeArrowheads="1"/>
            </p:cNvSpPr>
            <p:nvPr/>
          </p:nvSpPr>
          <p:spPr bwMode="auto">
            <a:xfrm>
              <a:off x="787543" y="376475"/>
              <a:ext cx="851920" cy="307893"/>
            </a:xfrm>
            <a:prstGeom prst="rect">
              <a:avLst/>
            </a:prstGeom>
            <a:noFill/>
            <a:ln w="9525">
              <a:noFill/>
              <a:miter lim="800000"/>
              <a:headEnd/>
              <a:tailEnd/>
            </a:ln>
          </p:spPr>
          <p:txBody>
            <a:bodyPr wrap="square" lIns="36576" tIns="36576"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600" b="0" i="0" u="none" strike="noStrike" baseline="0" dirty="0">
                  <a:solidFill>
                    <a:srgbClr val="000000"/>
                  </a:solidFill>
                  <a:latin typeface="Calibri"/>
                  <a:cs typeface="Calibri"/>
                </a:rPr>
                <a:t> =  </a:t>
              </a:r>
              <a:r>
                <a:rPr lang="en-US" sz="1600" b="0" i="0" u="none" strike="noStrike" baseline="0" dirty="0" smtClean="0">
                  <a:solidFill>
                    <a:srgbClr val="000000"/>
                  </a:solidFill>
                  <a:latin typeface="Calibri"/>
                  <a:cs typeface="Calibri"/>
                </a:rPr>
                <a:t>1.97</a:t>
              </a:r>
              <a:endParaRPr lang="en-US" sz="1400" b="0" i="0" u="none" strike="noStrike" baseline="0" dirty="0">
                <a:solidFill>
                  <a:srgbClr val="000000"/>
                </a:solidFill>
                <a:latin typeface="Calibri"/>
                <a:cs typeface="Calibri"/>
              </a:endParaRPr>
            </a:p>
          </p:txBody>
        </p:sp>
        <p:cxnSp>
          <p:nvCxnSpPr>
            <p:cNvPr id="16" name="Straight Connector 15"/>
            <p:cNvCxnSpPr/>
            <p:nvPr/>
          </p:nvCxnSpPr>
          <p:spPr>
            <a:xfrm>
              <a:off x="129869" y="479729"/>
              <a:ext cx="487290" cy="0"/>
            </a:xfrm>
            <a:prstGeom prst="line">
              <a:avLst/>
            </a:prstGeom>
            <a:ln>
              <a:solidFill>
                <a:sysClr val="windowText" lastClr="000000"/>
              </a:solidFill>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5029200" y="3657600"/>
            <a:ext cx="2324003" cy="815697"/>
            <a:chOff x="0" y="0"/>
            <a:chExt cx="2324003" cy="815697"/>
          </a:xfrm>
        </p:grpSpPr>
        <p:sp>
          <p:nvSpPr>
            <p:cNvPr id="18" name="Text Box 2"/>
            <p:cNvSpPr txBox="1">
              <a:spLocks noChangeArrowheads="1"/>
            </p:cNvSpPr>
            <p:nvPr/>
          </p:nvSpPr>
          <p:spPr bwMode="auto">
            <a:xfrm>
              <a:off x="0" y="0"/>
              <a:ext cx="2324003" cy="815697"/>
            </a:xfrm>
            <a:prstGeom prst="rect">
              <a:avLst/>
            </a:prstGeom>
            <a:noFill/>
            <a:ln w="9525">
              <a:noFill/>
              <a:miter lim="800000"/>
              <a:headEnd/>
              <a:tailEnd/>
            </a:ln>
          </p:spPr>
          <p:txBody>
            <a:bodyPr wrap="square" lIns="36576" tIns="36576"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400" i="1" dirty="0" smtClean="0">
                  <a:solidFill>
                    <a:srgbClr val="000000"/>
                  </a:solidFill>
                  <a:latin typeface="Calibri"/>
                  <a:cs typeface="Calibri"/>
                </a:rPr>
                <a:t>Hispanic </a:t>
              </a:r>
              <a:r>
                <a:rPr lang="en-US" sz="1400" b="0" i="1" u="none" strike="noStrike" baseline="0" dirty="0" err="1" smtClean="0">
                  <a:solidFill>
                    <a:srgbClr val="000000"/>
                  </a:solidFill>
                  <a:latin typeface="Calibri"/>
                  <a:cs typeface="Calibri"/>
                </a:rPr>
                <a:t>Disproportionality</a:t>
              </a:r>
              <a:endParaRPr lang="en-US" sz="1400" b="1" i="0" u="none" strike="noStrike" baseline="0" dirty="0">
                <a:solidFill>
                  <a:srgbClr val="000000"/>
                </a:solidFill>
                <a:latin typeface="Calibri"/>
                <a:cs typeface="Calibri"/>
              </a:endParaRPr>
            </a:p>
            <a:p>
              <a:pPr algn="l" rtl="0">
                <a:defRPr sz="1000"/>
              </a:pPr>
              <a:r>
                <a:rPr lang="en-US" sz="1400" b="1" i="0" u="none" strike="noStrike" baseline="0" dirty="0">
                  <a:solidFill>
                    <a:srgbClr val="000000"/>
                  </a:solidFill>
                  <a:latin typeface="Calibri"/>
                  <a:cs typeface="Calibri"/>
                </a:rPr>
                <a:t>   </a:t>
              </a:r>
              <a:r>
                <a:rPr lang="en-US" sz="1400" i="0" u="none" strike="noStrike" baseline="0" dirty="0" smtClean="0">
                  <a:solidFill>
                    <a:srgbClr val="000000"/>
                  </a:solidFill>
                  <a:latin typeface="Calibri"/>
                  <a:cs typeface="Calibri"/>
                </a:rPr>
                <a:t>50.2</a:t>
              </a:r>
              <a:r>
                <a:rPr lang="en-US" sz="1400" b="0" i="0" u="none" strike="noStrike" baseline="0" dirty="0" smtClean="0">
                  <a:solidFill>
                    <a:srgbClr val="000000"/>
                  </a:solidFill>
                  <a:latin typeface="Calibri"/>
                  <a:cs typeface="Calibri"/>
                </a:rPr>
                <a:t>%</a:t>
              </a:r>
              <a:endParaRPr lang="en-US" sz="1400" b="0" i="0" u="none" strike="noStrike" baseline="0" dirty="0">
                <a:solidFill>
                  <a:srgbClr val="000000"/>
                </a:solidFill>
                <a:latin typeface="Calibri"/>
                <a:cs typeface="Calibri"/>
              </a:endParaRPr>
            </a:p>
            <a:p>
              <a:pPr algn="l" rtl="0">
                <a:defRPr sz="1000"/>
              </a:pPr>
              <a:r>
                <a:rPr lang="en-US" sz="1400" b="0" i="0" u="none" strike="noStrike" baseline="0" dirty="0">
                  <a:solidFill>
                    <a:srgbClr val="000000"/>
                  </a:solidFill>
                  <a:latin typeface="Calibri"/>
                  <a:cs typeface="Calibri"/>
                </a:rPr>
                <a:t>    </a:t>
              </a:r>
              <a:r>
                <a:rPr lang="en-US" sz="1400" dirty="0" smtClean="0">
                  <a:solidFill>
                    <a:srgbClr val="000000"/>
                  </a:solidFill>
                  <a:latin typeface="Calibri"/>
                  <a:cs typeface="Calibri"/>
                </a:rPr>
                <a:t>70.2</a:t>
              </a:r>
              <a:r>
                <a:rPr lang="en-US" sz="1400" b="0" i="0" u="none" strike="noStrike" baseline="0" dirty="0" smtClean="0">
                  <a:solidFill>
                    <a:srgbClr val="000000"/>
                  </a:solidFill>
                  <a:latin typeface="Calibri"/>
                  <a:cs typeface="Calibri"/>
                </a:rPr>
                <a:t>%</a:t>
              </a:r>
              <a:endParaRPr lang="en-US" sz="1400" b="0" i="0" u="none" strike="noStrike" baseline="0" dirty="0">
                <a:solidFill>
                  <a:srgbClr val="000000"/>
                </a:solidFill>
                <a:latin typeface="Calibri"/>
                <a:cs typeface="Calibri"/>
              </a:endParaRPr>
            </a:p>
          </p:txBody>
        </p:sp>
        <p:sp>
          <p:nvSpPr>
            <p:cNvPr id="19" name="Text Box 4"/>
            <p:cNvSpPr txBox="1">
              <a:spLocks noChangeArrowheads="1"/>
            </p:cNvSpPr>
            <p:nvPr/>
          </p:nvSpPr>
          <p:spPr bwMode="auto">
            <a:xfrm>
              <a:off x="787543" y="376475"/>
              <a:ext cx="851920" cy="307893"/>
            </a:xfrm>
            <a:prstGeom prst="rect">
              <a:avLst/>
            </a:prstGeom>
            <a:noFill/>
            <a:ln w="9525">
              <a:noFill/>
              <a:miter lim="800000"/>
              <a:headEnd/>
              <a:tailEnd/>
            </a:ln>
          </p:spPr>
          <p:txBody>
            <a:bodyPr wrap="square" lIns="36576" tIns="36576"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600" b="0" i="0" u="none" strike="noStrike" baseline="0" dirty="0">
                  <a:solidFill>
                    <a:srgbClr val="000000"/>
                  </a:solidFill>
                  <a:latin typeface="Calibri"/>
                  <a:cs typeface="Calibri"/>
                </a:rPr>
                <a:t> =  </a:t>
              </a:r>
              <a:r>
                <a:rPr lang="en-US" sz="1400" dirty="0" smtClean="0">
                  <a:solidFill>
                    <a:srgbClr val="000000"/>
                  </a:solidFill>
                  <a:latin typeface="Calibri"/>
                  <a:cs typeface="Calibri"/>
                </a:rPr>
                <a:t>0.72</a:t>
              </a:r>
              <a:endParaRPr lang="en-US" sz="1400" b="0" i="0" u="none" strike="noStrike" baseline="0" dirty="0">
                <a:solidFill>
                  <a:srgbClr val="000000"/>
                </a:solidFill>
                <a:latin typeface="Calibri"/>
                <a:cs typeface="Calibri"/>
              </a:endParaRPr>
            </a:p>
          </p:txBody>
        </p:sp>
        <p:cxnSp>
          <p:nvCxnSpPr>
            <p:cNvPr id="20" name="Straight Connector 19"/>
            <p:cNvCxnSpPr/>
            <p:nvPr/>
          </p:nvCxnSpPr>
          <p:spPr>
            <a:xfrm>
              <a:off x="129869" y="479729"/>
              <a:ext cx="487290" cy="0"/>
            </a:xfrm>
            <a:prstGeom prst="line">
              <a:avLst/>
            </a:prstGeom>
            <a:ln>
              <a:solidFill>
                <a:sysClr val="windowText" lastClr="000000"/>
              </a:solidFill>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5029200" y="4495800"/>
            <a:ext cx="2324003" cy="815697"/>
            <a:chOff x="0" y="0"/>
            <a:chExt cx="2324003" cy="815697"/>
          </a:xfrm>
        </p:grpSpPr>
        <p:sp>
          <p:nvSpPr>
            <p:cNvPr id="22" name="Text Box 2"/>
            <p:cNvSpPr txBox="1">
              <a:spLocks noChangeArrowheads="1"/>
            </p:cNvSpPr>
            <p:nvPr/>
          </p:nvSpPr>
          <p:spPr bwMode="auto">
            <a:xfrm>
              <a:off x="0" y="0"/>
              <a:ext cx="2324003" cy="815697"/>
            </a:xfrm>
            <a:prstGeom prst="rect">
              <a:avLst/>
            </a:prstGeom>
            <a:noFill/>
            <a:ln w="9525">
              <a:noFill/>
              <a:miter lim="800000"/>
              <a:headEnd/>
              <a:tailEnd/>
            </a:ln>
          </p:spPr>
          <p:txBody>
            <a:bodyPr wrap="square" lIns="36576" tIns="36576"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400" b="1" i="1" dirty="0" smtClean="0">
                  <a:solidFill>
                    <a:srgbClr val="000000"/>
                  </a:solidFill>
                  <a:latin typeface="Calibri"/>
                  <a:cs typeface="Calibri"/>
                </a:rPr>
                <a:t>Black vs. White Disparity Index</a:t>
              </a:r>
              <a:endParaRPr lang="en-US" sz="1400" b="1" i="0" u="none" strike="noStrike" baseline="0" dirty="0">
                <a:solidFill>
                  <a:srgbClr val="000000"/>
                </a:solidFill>
                <a:latin typeface="Calibri"/>
                <a:cs typeface="Calibri"/>
              </a:endParaRPr>
            </a:p>
            <a:p>
              <a:pPr algn="l" rtl="0">
                <a:defRPr sz="1000"/>
              </a:pPr>
              <a:r>
                <a:rPr lang="en-US" sz="1400" b="1" i="0" u="none" strike="noStrike" baseline="0" dirty="0">
                  <a:solidFill>
                    <a:srgbClr val="000000"/>
                  </a:solidFill>
                  <a:latin typeface="Calibri"/>
                  <a:cs typeface="Calibri"/>
                </a:rPr>
                <a:t>   </a:t>
              </a:r>
              <a:r>
                <a:rPr lang="en-US" sz="1400" b="1" i="0" u="none" strike="noStrike" baseline="0" dirty="0" smtClean="0">
                  <a:solidFill>
                    <a:srgbClr val="000000"/>
                  </a:solidFill>
                  <a:latin typeface="Calibri"/>
                  <a:cs typeface="Calibri"/>
                </a:rPr>
                <a:t>2.11</a:t>
              </a:r>
              <a:endParaRPr lang="en-US" sz="1400" b="1" i="0" u="none" strike="noStrike" baseline="0" dirty="0">
                <a:solidFill>
                  <a:srgbClr val="000000"/>
                </a:solidFill>
                <a:latin typeface="Calibri"/>
                <a:cs typeface="Calibri"/>
              </a:endParaRPr>
            </a:p>
            <a:p>
              <a:pPr algn="l" rtl="0">
                <a:defRPr sz="1000"/>
              </a:pPr>
              <a:r>
                <a:rPr lang="en-US" sz="1400" b="1" i="0" u="none" strike="noStrike" baseline="0" dirty="0">
                  <a:solidFill>
                    <a:srgbClr val="000000"/>
                  </a:solidFill>
                  <a:latin typeface="Calibri"/>
                  <a:cs typeface="Calibri"/>
                </a:rPr>
                <a:t>    </a:t>
              </a:r>
              <a:r>
                <a:rPr lang="en-US" sz="1400" b="1" dirty="0" smtClean="0">
                  <a:solidFill>
                    <a:srgbClr val="000000"/>
                  </a:solidFill>
                  <a:latin typeface="Calibri"/>
                  <a:cs typeface="Calibri"/>
                </a:rPr>
                <a:t>1.97</a:t>
              </a:r>
              <a:endParaRPr lang="en-US" sz="1400" b="1" i="0" u="none" strike="noStrike" baseline="0" dirty="0">
                <a:solidFill>
                  <a:srgbClr val="000000"/>
                </a:solidFill>
                <a:latin typeface="Calibri"/>
                <a:cs typeface="Calibri"/>
              </a:endParaRPr>
            </a:p>
          </p:txBody>
        </p:sp>
        <p:sp>
          <p:nvSpPr>
            <p:cNvPr id="23" name="Text Box 4"/>
            <p:cNvSpPr txBox="1">
              <a:spLocks noChangeArrowheads="1"/>
            </p:cNvSpPr>
            <p:nvPr/>
          </p:nvSpPr>
          <p:spPr bwMode="auto">
            <a:xfrm>
              <a:off x="787543" y="376475"/>
              <a:ext cx="851920" cy="307893"/>
            </a:xfrm>
            <a:prstGeom prst="rect">
              <a:avLst/>
            </a:prstGeom>
            <a:noFill/>
            <a:ln w="9525">
              <a:noFill/>
              <a:miter lim="800000"/>
              <a:headEnd/>
              <a:tailEnd/>
            </a:ln>
          </p:spPr>
          <p:txBody>
            <a:bodyPr wrap="square" lIns="36576" tIns="36576"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600" b="1" i="0" u="none" strike="noStrike" baseline="0" dirty="0">
                  <a:solidFill>
                    <a:srgbClr val="000000"/>
                  </a:solidFill>
                  <a:latin typeface="Calibri"/>
                  <a:cs typeface="Calibri"/>
                </a:rPr>
                <a:t> =  </a:t>
              </a:r>
              <a:r>
                <a:rPr lang="en-US" sz="1400" b="1" dirty="0" smtClean="0">
                  <a:solidFill>
                    <a:srgbClr val="000000"/>
                  </a:solidFill>
                  <a:latin typeface="Calibri"/>
                  <a:cs typeface="Calibri"/>
                </a:rPr>
                <a:t>1.07</a:t>
              </a:r>
              <a:endParaRPr lang="en-US" sz="1400" b="1" i="0" u="none" strike="noStrike" baseline="0" dirty="0">
                <a:solidFill>
                  <a:srgbClr val="000000"/>
                </a:solidFill>
                <a:latin typeface="Calibri"/>
                <a:cs typeface="Calibri"/>
              </a:endParaRPr>
            </a:p>
          </p:txBody>
        </p:sp>
        <p:cxnSp>
          <p:nvCxnSpPr>
            <p:cNvPr id="24" name="Straight Connector 23"/>
            <p:cNvCxnSpPr/>
            <p:nvPr/>
          </p:nvCxnSpPr>
          <p:spPr>
            <a:xfrm>
              <a:off x="129869" y="479729"/>
              <a:ext cx="487290" cy="0"/>
            </a:xfrm>
            <a:prstGeom prst="line">
              <a:avLst/>
            </a:prstGeom>
            <a:ln>
              <a:solidFill>
                <a:sysClr val="windowText" lastClr="000000"/>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5029200" y="5334000"/>
            <a:ext cx="2514600" cy="815697"/>
            <a:chOff x="0" y="0"/>
            <a:chExt cx="2514600" cy="815697"/>
          </a:xfrm>
        </p:grpSpPr>
        <p:sp>
          <p:nvSpPr>
            <p:cNvPr id="26" name="Text Box 2"/>
            <p:cNvSpPr txBox="1">
              <a:spLocks noChangeArrowheads="1"/>
            </p:cNvSpPr>
            <p:nvPr/>
          </p:nvSpPr>
          <p:spPr bwMode="auto">
            <a:xfrm>
              <a:off x="0" y="0"/>
              <a:ext cx="2514600" cy="815697"/>
            </a:xfrm>
            <a:prstGeom prst="rect">
              <a:avLst/>
            </a:prstGeom>
            <a:noFill/>
            <a:ln w="9525">
              <a:noFill/>
              <a:miter lim="800000"/>
              <a:headEnd/>
              <a:tailEnd/>
            </a:ln>
          </p:spPr>
          <p:txBody>
            <a:bodyPr wrap="square" lIns="36576" tIns="36576"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400" b="1" i="1" dirty="0" smtClean="0">
                  <a:solidFill>
                    <a:srgbClr val="000000"/>
                  </a:solidFill>
                  <a:latin typeface="Calibri"/>
                  <a:cs typeface="Calibri"/>
                </a:rPr>
                <a:t>Black vs. Hispanic Disparity Index</a:t>
              </a:r>
              <a:endParaRPr lang="en-US" sz="1400" b="1" i="0" u="none" strike="noStrike" baseline="0" dirty="0">
                <a:solidFill>
                  <a:srgbClr val="000000"/>
                </a:solidFill>
                <a:latin typeface="Calibri"/>
                <a:cs typeface="Calibri"/>
              </a:endParaRPr>
            </a:p>
            <a:p>
              <a:pPr algn="l" rtl="0">
                <a:defRPr sz="1000"/>
              </a:pPr>
              <a:r>
                <a:rPr lang="en-US" sz="1400" b="1" i="0" u="none" strike="noStrike" baseline="0" dirty="0">
                  <a:solidFill>
                    <a:srgbClr val="000000"/>
                  </a:solidFill>
                  <a:latin typeface="Calibri"/>
                  <a:cs typeface="Calibri"/>
                </a:rPr>
                <a:t>   </a:t>
              </a:r>
              <a:r>
                <a:rPr lang="en-US" sz="1400" b="1" i="0" u="none" strike="noStrike" baseline="0" dirty="0" smtClean="0">
                  <a:solidFill>
                    <a:srgbClr val="000000"/>
                  </a:solidFill>
                  <a:latin typeface="Calibri"/>
                  <a:cs typeface="Calibri"/>
                </a:rPr>
                <a:t>2.11</a:t>
              </a:r>
              <a:endParaRPr lang="en-US" sz="1400" b="1" i="0" u="none" strike="noStrike" baseline="0" dirty="0">
                <a:solidFill>
                  <a:srgbClr val="000000"/>
                </a:solidFill>
                <a:latin typeface="Calibri"/>
                <a:cs typeface="Calibri"/>
              </a:endParaRPr>
            </a:p>
            <a:p>
              <a:pPr algn="l" rtl="0">
                <a:defRPr sz="1000"/>
              </a:pPr>
              <a:r>
                <a:rPr lang="en-US" sz="1400" b="1" i="0" u="none" strike="noStrike" baseline="0" dirty="0">
                  <a:solidFill>
                    <a:srgbClr val="000000"/>
                  </a:solidFill>
                  <a:latin typeface="Calibri"/>
                  <a:cs typeface="Calibri"/>
                </a:rPr>
                <a:t>    </a:t>
              </a:r>
              <a:r>
                <a:rPr lang="en-US" sz="1400" b="1" dirty="0" smtClean="0">
                  <a:solidFill>
                    <a:srgbClr val="000000"/>
                  </a:solidFill>
                  <a:latin typeface="Calibri"/>
                  <a:cs typeface="Calibri"/>
                </a:rPr>
                <a:t>0.72</a:t>
              </a:r>
              <a:endParaRPr lang="en-US" sz="1400" b="1" i="0" u="none" strike="noStrike" baseline="0" dirty="0">
                <a:solidFill>
                  <a:srgbClr val="000000"/>
                </a:solidFill>
                <a:latin typeface="Calibri"/>
                <a:cs typeface="Calibri"/>
              </a:endParaRPr>
            </a:p>
          </p:txBody>
        </p:sp>
        <p:sp>
          <p:nvSpPr>
            <p:cNvPr id="27" name="Text Box 4"/>
            <p:cNvSpPr txBox="1">
              <a:spLocks noChangeArrowheads="1"/>
            </p:cNvSpPr>
            <p:nvPr/>
          </p:nvSpPr>
          <p:spPr bwMode="auto">
            <a:xfrm>
              <a:off x="787543" y="376475"/>
              <a:ext cx="851920" cy="307893"/>
            </a:xfrm>
            <a:prstGeom prst="rect">
              <a:avLst/>
            </a:prstGeom>
            <a:noFill/>
            <a:ln w="9525">
              <a:noFill/>
              <a:miter lim="800000"/>
              <a:headEnd/>
              <a:tailEnd/>
            </a:ln>
          </p:spPr>
          <p:txBody>
            <a:bodyPr wrap="square" lIns="36576" tIns="36576"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600" b="1" i="0" u="none" strike="noStrike" baseline="0" dirty="0">
                  <a:solidFill>
                    <a:srgbClr val="000000"/>
                  </a:solidFill>
                  <a:latin typeface="Calibri"/>
                  <a:cs typeface="Calibri"/>
                </a:rPr>
                <a:t> =  </a:t>
              </a:r>
              <a:r>
                <a:rPr lang="en-US" sz="1400" b="1" dirty="0" smtClean="0">
                  <a:solidFill>
                    <a:srgbClr val="000000"/>
                  </a:solidFill>
                  <a:latin typeface="Calibri"/>
                  <a:cs typeface="Calibri"/>
                </a:rPr>
                <a:t>2.95</a:t>
              </a:r>
              <a:endParaRPr lang="en-US" sz="1400" b="1" i="0" u="none" strike="noStrike" baseline="0" dirty="0">
                <a:solidFill>
                  <a:srgbClr val="000000"/>
                </a:solidFill>
                <a:latin typeface="Calibri"/>
                <a:cs typeface="Calibri"/>
              </a:endParaRPr>
            </a:p>
          </p:txBody>
        </p:sp>
        <p:cxnSp>
          <p:nvCxnSpPr>
            <p:cNvPr id="28" name="Straight Connector 27"/>
            <p:cNvCxnSpPr/>
            <p:nvPr/>
          </p:nvCxnSpPr>
          <p:spPr>
            <a:xfrm>
              <a:off x="129869" y="479729"/>
              <a:ext cx="487290" cy="0"/>
            </a:xfrm>
            <a:prstGeom prst="line">
              <a:avLst/>
            </a:prstGeom>
            <a:ln>
              <a:solidFill>
                <a:sysClr val="windowText" lastClr="0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51123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1000" fill="hold"/>
                                        <p:tgtEl>
                                          <p:spTgt spid="13"/>
                                        </p:tgtEl>
                                        <p:attrNameLst>
                                          <p:attrName>ppt_x</p:attrName>
                                        </p:attrNameLst>
                                      </p:cBhvr>
                                      <p:tavLst>
                                        <p:tav tm="0">
                                          <p:val>
                                            <p:strVal val="1+#ppt_w/2"/>
                                          </p:val>
                                        </p:tav>
                                        <p:tav tm="100000">
                                          <p:val>
                                            <p:strVal val="#ppt_x"/>
                                          </p:val>
                                        </p:tav>
                                      </p:tavLst>
                                    </p:anim>
                                    <p:anim calcmode="lin" valueType="num">
                                      <p:cBhvr additive="base">
                                        <p:cTn id="14" dur="1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1000" fill="hold"/>
                                        <p:tgtEl>
                                          <p:spTgt spid="17"/>
                                        </p:tgtEl>
                                        <p:attrNameLst>
                                          <p:attrName>ppt_x</p:attrName>
                                        </p:attrNameLst>
                                      </p:cBhvr>
                                      <p:tavLst>
                                        <p:tav tm="0">
                                          <p:val>
                                            <p:strVal val="1+#ppt_w/2"/>
                                          </p:val>
                                        </p:tav>
                                        <p:tav tm="100000">
                                          <p:val>
                                            <p:strVal val="#ppt_x"/>
                                          </p:val>
                                        </p:tav>
                                      </p:tavLst>
                                    </p:anim>
                                    <p:anim calcmode="lin" valueType="num">
                                      <p:cBhvr additive="base">
                                        <p:cTn id="20" dur="10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1000" fill="hold"/>
                                        <p:tgtEl>
                                          <p:spTgt spid="21"/>
                                        </p:tgtEl>
                                        <p:attrNameLst>
                                          <p:attrName>ppt_x</p:attrName>
                                        </p:attrNameLst>
                                      </p:cBhvr>
                                      <p:tavLst>
                                        <p:tav tm="0">
                                          <p:val>
                                            <p:strVal val="1+#ppt_w/2"/>
                                          </p:val>
                                        </p:tav>
                                        <p:tav tm="100000">
                                          <p:val>
                                            <p:strVal val="#ppt_x"/>
                                          </p:val>
                                        </p:tav>
                                      </p:tavLst>
                                    </p:anim>
                                    <p:anim calcmode="lin" valueType="num">
                                      <p:cBhvr additive="base">
                                        <p:cTn id="26" dur="10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1000" fill="hold"/>
                                        <p:tgtEl>
                                          <p:spTgt spid="25"/>
                                        </p:tgtEl>
                                        <p:attrNameLst>
                                          <p:attrName>ppt_x</p:attrName>
                                        </p:attrNameLst>
                                      </p:cBhvr>
                                      <p:tavLst>
                                        <p:tav tm="0">
                                          <p:val>
                                            <p:strVal val="1+#ppt_w/2"/>
                                          </p:val>
                                        </p:tav>
                                        <p:tav tm="100000">
                                          <p:val>
                                            <p:strVal val="#ppt_x"/>
                                          </p:val>
                                        </p:tav>
                                      </p:tavLst>
                                    </p:anim>
                                    <p:anim calcmode="lin" valueType="num">
                                      <p:cBhvr additive="base">
                                        <p:cTn id="32" dur="10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594360" y="457200"/>
            <a:ext cx="8068858" cy="5863429"/>
          </a:xfrm>
          <a:prstGeom prst="rect">
            <a:avLst/>
          </a:prstGeom>
          <a:noFill/>
          <a:ln w="9525">
            <a:noFill/>
            <a:miter lim="800000"/>
            <a:headEnd/>
            <a:tailEnd/>
          </a:ln>
        </p:spPr>
      </p:pic>
    </p:spTree>
    <p:extLst>
      <p:ext uri="{BB962C8B-B14F-4D97-AF65-F5344CB8AC3E}">
        <p14:creationId xmlns:p14="http://schemas.microsoft.com/office/powerpoint/2010/main" val="21075679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594360" y="457200"/>
            <a:ext cx="8068858" cy="5863429"/>
          </a:xfrm>
          <a:prstGeom prst="rect">
            <a:avLst/>
          </a:prstGeom>
          <a:noFill/>
          <a:ln w="9525">
            <a:noFill/>
            <a:miter lim="800000"/>
            <a:headEnd/>
            <a:tailEnd/>
          </a:ln>
        </p:spPr>
      </p:pic>
    </p:spTree>
    <p:extLst>
      <p:ext uri="{BB962C8B-B14F-4D97-AF65-F5344CB8AC3E}">
        <p14:creationId xmlns:p14="http://schemas.microsoft.com/office/powerpoint/2010/main" val="16503466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cstate="print"/>
          <a:srcRect/>
          <a:stretch>
            <a:fillRect/>
          </a:stretch>
        </p:blipFill>
        <p:spPr bwMode="auto">
          <a:xfrm>
            <a:off x="594360" y="457200"/>
            <a:ext cx="8068858" cy="586342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a:stretch>
            <a:fillRect/>
          </a:stretch>
        </p:blipFill>
        <p:spPr bwMode="auto">
          <a:xfrm>
            <a:off x="594360" y="457200"/>
            <a:ext cx="8068858" cy="586342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a:t>r</a:t>
            </a:r>
            <a:r>
              <a:rPr lang="en-US" dirty="0" smtClean="0"/>
              <a:t>ecommendations for CFSR redesign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29630424"/>
              </p:ext>
            </p:extLst>
          </p:nvPr>
        </p:nvGraphicFramePr>
        <p:xfrm>
          <a:off x="457200" y="1828800"/>
          <a:ext cx="8153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9660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dirty="0" smtClean="0"/>
              <a:t>oming next quarter…</a:t>
            </a:r>
            <a:endParaRPr lang="en-US" dirty="0"/>
          </a:p>
        </p:txBody>
      </p:sp>
      <p:sp>
        <p:nvSpPr>
          <p:cNvPr id="3" name="Content Placeholder 2"/>
          <p:cNvSpPr>
            <a:spLocks noGrp="1"/>
          </p:cNvSpPr>
          <p:nvPr>
            <p:ph idx="1"/>
          </p:nvPr>
        </p:nvSpPr>
        <p:spPr/>
        <p:txBody>
          <a:bodyPr/>
          <a:lstStyle/>
          <a:p>
            <a:r>
              <a:rPr lang="en-US" dirty="0">
                <a:solidFill>
                  <a:schemeClr val="bg1">
                    <a:lumMod val="75000"/>
                  </a:schemeClr>
                </a:solidFill>
              </a:rPr>
              <a:t>c</a:t>
            </a:r>
            <a:r>
              <a:rPr lang="en-US" dirty="0" smtClean="0">
                <a:solidFill>
                  <a:schemeClr val="bg1">
                    <a:lumMod val="75000"/>
                  </a:schemeClr>
                </a:solidFill>
              </a:rPr>
              <a:t>ounty groupings extended to additional reports</a:t>
            </a:r>
          </a:p>
          <a:p>
            <a:r>
              <a:rPr lang="en-US" dirty="0">
                <a:solidFill>
                  <a:schemeClr val="bg1">
                    <a:lumMod val="75000"/>
                  </a:schemeClr>
                </a:solidFill>
              </a:rPr>
              <a:t>a</a:t>
            </a:r>
            <a:r>
              <a:rPr lang="en-US" dirty="0" smtClean="0">
                <a:solidFill>
                  <a:schemeClr val="bg1">
                    <a:lumMod val="75000"/>
                  </a:schemeClr>
                </a:solidFill>
              </a:rPr>
              <a:t>lternative race/ethnicity breakouts for Entries report (census based)</a:t>
            </a:r>
          </a:p>
          <a:p>
            <a:r>
              <a:rPr lang="en-US" dirty="0">
                <a:solidFill>
                  <a:schemeClr val="bg1">
                    <a:lumMod val="75000"/>
                  </a:schemeClr>
                </a:solidFill>
              </a:rPr>
              <a:t>a</a:t>
            </a:r>
            <a:r>
              <a:rPr lang="en-US" dirty="0" smtClean="0">
                <a:solidFill>
                  <a:schemeClr val="bg1">
                    <a:lumMod val="75000"/>
                  </a:schemeClr>
                </a:solidFill>
              </a:rPr>
              <a:t>dditional reports with graph and multi-report functionality</a:t>
            </a:r>
          </a:p>
          <a:p>
            <a:r>
              <a:rPr lang="en-US" dirty="0">
                <a:solidFill>
                  <a:schemeClr val="bg1">
                    <a:lumMod val="75000"/>
                  </a:schemeClr>
                </a:solidFill>
              </a:rPr>
              <a:t>s</a:t>
            </a:r>
            <a:r>
              <a:rPr lang="en-US" dirty="0" smtClean="0">
                <a:solidFill>
                  <a:schemeClr val="bg1">
                    <a:lumMod val="75000"/>
                  </a:schemeClr>
                </a:solidFill>
              </a:rPr>
              <a:t>hift toward reduced lag in data (from 6 months to 3 months by January 2012)</a:t>
            </a:r>
            <a:endParaRPr lang="en-US" dirty="0">
              <a:solidFill>
                <a:schemeClr val="bg1">
                  <a:lumMod val="75000"/>
                </a:schemeClr>
              </a:solidFill>
            </a:endParaRPr>
          </a:p>
        </p:txBody>
      </p:sp>
    </p:spTree>
    <p:extLst>
      <p:ext uri="{BB962C8B-B14F-4D97-AF65-F5344CB8AC3E}">
        <p14:creationId xmlns:p14="http://schemas.microsoft.com/office/powerpoint/2010/main" val="254899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00" fill="hold"/>
                                        <p:tgtEl>
                                          <p:spTgt spid="3">
                                            <p:txEl>
                                              <p:pRg st="0" end="0"/>
                                            </p:txEl>
                                          </p:spTgt>
                                        </p:tgtEl>
                                        <p:attrNameLst>
                                          <p:attrName>style.color</p:attrName>
                                        </p:attrNameLst>
                                      </p:cBhvr>
                                      <p:to>
                                        <a:srgbClr val="8000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1000" fill="hold"/>
                                        <p:tgtEl>
                                          <p:spTgt spid="3">
                                            <p:txEl>
                                              <p:pRg st="1" end="1"/>
                                            </p:txEl>
                                          </p:spTgt>
                                        </p:tgtEl>
                                        <p:attrNameLst>
                                          <p:attrName>style.color</p:attrName>
                                        </p:attrNameLst>
                                      </p:cBhvr>
                                      <p:to>
                                        <a:srgbClr val="800000"/>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1000" fill="hold"/>
                                        <p:tgtEl>
                                          <p:spTgt spid="3">
                                            <p:txEl>
                                              <p:pRg st="2" end="2"/>
                                            </p:txEl>
                                          </p:spTgt>
                                        </p:tgtEl>
                                        <p:attrNameLst>
                                          <p:attrName>style.color</p:attrName>
                                        </p:attrNameLst>
                                      </p:cBhvr>
                                      <p:to>
                                        <a:srgbClr val="800000"/>
                                      </p:to>
                                    </p:animClr>
                                  </p:childTnLst>
                                </p:cTn>
                              </p:par>
                            </p:childTnLst>
                          </p:cTn>
                        </p:par>
                      </p:childTnLst>
                    </p:cTn>
                  </p:par>
                  <p:par>
                    <p:cTn id="15" fill="hold">
                      <p:stCondLst>
                        <p:cond delay="indefinite"/>
                      </p:stCondLst>
                      <p:childTnLst>
                        <p:par>
                          <p:cTn id="16" fill="hold">
                            <p:stCondLst>
                              <p:cond delay="0"/>
                            </p:stCondLst>
                            <p:childTnLst>
                              <p:par>
                                <p:cTn id="17" presetID="3" presetClass="emph" presetSubtype="2" fill="hold" nodeType="clickEffect">
                                  <p:stCondLst>
                                    <p:cond delay="0"/>
                                  </p:stCondLst>
                                  <p:childTnLst>
                                    <p:animClr clrSpc="rgb" dir="cw">
                                      <p:cBhvr override="childStyle">
                                        <p:cTn id="18" dur="1000" fill="hold"/>
                                        <p:tgtEl>
                                          <p:spTgt spid="3">
                                            <p:txEl>
                                              <p:pRg st="3" end="3"/>
                                            </p:txEl>
                                          </p:spTgt>
                                        </p:tgtEl>
                                        <p:attrNameLst>
                                          <p:attrName>style.color</p:attrName>
                                        </p:attrNameLst>
                                      </p:cBhvr>
                                      <p:to>
                                        <a:srgbClr val="80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Questions?</a:t>
            </a:r>
            <a:br>
              <a:rPr lang="en-US" dirty="0" smtClean="0"/>
            </a:br>
            <a:r>
              <a:rPr lang="en-US" dirty="0" smtClean="0"/>
              <a:t>Comments?</a:t>
            </a:r>
            <a:endParaRPr lang="en-US" dirty="0"/>
          </a:p>
        </p:txBody>
      </p:sp>
    </p:spTree>
    <p:extLst>
      <p:ext uri="{BB962C8B-B14F-4D97-AF65-F5344CB8AC3E}">
        <p14:creationId xmlns:p14="http://schemas.microsoft.com/office/powerpoint/2010/main" val="37835931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bear"/>
          <p:cNvPicPr>
            <a:picLocks noChangeAspect="1" noChangeArrowheads="1"/>
          </p:cNvPicPr>
          <p:nvPr/>
        </p:nvPicPr>
        <p:blipFill>
          <a:blip r:embed="rId3" cstate="print"/>
          <a:srcRect/>
          <a:stretch>
            <a:fillRect/>
          </a:stretch>
        </p:blipFill>
        <p:spPr bwMode="auto">
          <a:xfrm>
            <a:off x="0" y="457200"/>
            <a:ext cx="9144000" cy="3276600"/>
          </a:xfrm>
          <a:prstGeom prst="rect">
            <a:avLst/>
          </a:prstGeom>
          <a:noFill/>
          <a:ln w="9525">
            <a:noFill/>
            <a:miter lim="800000"/>
            <a:headEnd/>
            <a:tailEnd/>
          </a:ln>
        </p:spPr>
      </p:pic>
      <p:sp>
        <p:nvSpPr>
          <p:cNvPr id="61443" name="Text Box 3"/>
          <p:cNvSpPr txBox="1">
            <a:spLocks noChangeArrowheads="1"/>
          </p:cNvSpPr>
          <p:nvPr/>
        </p:nvSpPr>
        <p:spPr bwMode="auto">
          <a:xfrm>
            <a:off x="152400" y="3962400"/>
            <a:ext cx="8991600" cy="1846659"/>
          </a:xfrm>
          <a:prstGeom prst="rect">
            <a:avLst/>
          </a:prstGeom>
          <a:noFill/>
          <a:ln w="9525">
            <a:noFill/>
            <a:miter lim="800000"/>
            <a:headEnd/>
            <a:tailEnd/>
          </a:ln>
        </p:spPr>
        <p:txBody>
          <a:bodyPr>
            <a:spAutoFit/>
          </a:bodyPr>
          <a:lstStyle/>
          <a:p>
            <a:pPr algn="ctr"/>
            <a:endParaRPr lang="en-US" sz="1600" dirty="0">
              <a:latin typeface="Calibri" pitchFamily="34" charset="0"/>
              <a:cs typeface="Arial" charset="0"/>
            </a:endParaRPr>
          </a:p>
          <a:p>
            <a:pPr algn="ctr"/>
            <a:r>
              <a:rPr lang="en-US" sz="1400" b="1" dirty="0">
                <a:latin typeface="Calibri" pitchFamily="34" charset="0"/>
                <a:cs typeface="Arial" charset="0"/>
              </a:rPr>
              <a:t>http://</a:t>
            </a:r>
            <a:r>
              <a:rPr lang="en-US" sz="1400" b="1" dirty="0" err="1">
                <a:latin typeface="Calibri" pitchFamily="34" charset="0"/>
                <a:cs typeface="Arial" charset="0"/>
              </a:rPr>
              <a:t>cssr.berkeley.edu/ucb_childwelfare</a:t>
            </a:r>
            <a:endParaRPr lang="en-US" sz="1400" b="1" dirty="0">
              <a:latin typeface="Calibri" pitchFamily="34" charset="0"/>
              <a:cs typeface="Arial" charset="0"/>
            </a:endParaRPr>
          </a:p>
          <a:p>
            <a:pPr algn="ctr"/>
            <a:endParaRPr lang="en-US" sz="1400" b="1" dirty="0">
              <a:latin typeface="Calibri" pitchFamily="34" charset="0"/>
              <a:cs typeface="Arial" charset="0"/>
            </a:endParaRPr>
          </a:p>
          <a:p>
            <a:pPr marL="914400" indent="-914400"/>
            <a:r>
              <a:rPr lang="en-US" sz="1400" dirty="0"/>
              <a:t>Needell, B., Webster, D., Armijo, M., Lee, S., Dawson, W., Magruder, J., Exel, M., Cuccaro-Alamin, S., Putnam-Hornstein, E., Williams, D., Simon, V., Hamilton, D., Lou, C., Peng, C., Moore, M., Jacobs, L., &amp; King, B. (2011). </a:t>
            </a:r>
            <a:r>
              <a:rPr lang="en-US" sz="1400" i="1" dirty="0"/>
              <a:t>Child Welfare Services Reports for California</a:t>
            </a:r>
            <a:r>
              <a:rPr lang="en-US" sz="1400" dirty="0"/>
              <a:t>. Retrieved </a:t>
            </a:r>
            <a:r>
              <a:rPr lang="en-US" sz="1400" dirty="0" smtClean="0"/>
              <a:t>6/6/2011</a:t>
            </a:r>
            <a:r>
              <a:rPr lang="en-US" sz="1400" dirty="0"/>
              <a:t>, from University of California at Berkeley Center for Social Services Research website. URL: &lt;http://cssr.berkeley.edu/ucb_childwelfare&gt;</a:t>
            </a:r>
            <a:endParaRPr lang="en-US" sz="3200" dirty="0">
              <a:latin typeface="Calibri" pitchFamily="34" charset="0"/>
              <a:cs typeface="Arial"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outcome measures…</a:t>
            </a:r>
            <a:endParaRPr lang="en-US" dirty="0"/>
          </a:p>
        </p:txBody>
      </p:sp>
      <p:graphicFrame>
        <p:nvGraphicFramePr>
          <p:cNvPr id="9" name="Diagram 8"/>
          <p:cNvGraphicFramePr/>
          <p:nvPr>
            <p:extLst>
              <p:ext uri="{D42A27DB-BD31-4B8C-83A1-F6EECF244321}">
                <p14:modId xmlns:p14="http://schemas.microsoft.com/office/powerpoint/2010/main" val="3728172005"/>
              </p:ext>
            </p:extLst>
          </p:nvPr>
        </p:nvGraphicFramePr>
        <p:xfrm>
          <a:off x="425570" y="2400300"/>
          <a:ext cx="3733800"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2" name="Straight Connector 11"/>
          <p:cNvCxnSpPr/>
          <p:nvPr/>
        </p:nvCxnSpPr>
        <p:spPr>
          <a:xfrm>
            <a:off x="501770" y="2857500"/>
            <a:ext cx="2371725" cy="2514600"/>
          </a:xfrm>
          <a:prstGeom prst="line">
            <a:avLst/>
          </a:prstGeom>
          <a:ln w="539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68420" y="2857500"/>
            <a:ext cx="2419350" cy="2514600"/>
          </a:xfrm>
          <a:prstGeom prst="line">
            <a:avLst/>
          </a:prstGeom>
          <a:ln w="53975">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68420" y="1500162"/>
            <a:ext cx="3295650" cy="584775"/>
          </a:xfrm>
          <a:prstGeom prst="rect">
            <a:avLst/>
          </a:prstGeom>
          <a:noFill/>
        </p:spPr>
        <p:txBody>
          <a:bodyPr wrap="square" rtlCol="0">
            <a:spAutoFit/>
          </a:bodyPr>
          <a:lstStyle/>
          <a:p>
            <a:pPr algn="ctr"/>
            <a:r>
              <a:rPr lang="en-US" sz="3200" dirty="0">
                <a:solidFill>
                  <a:srgbClr val="FF0000"/>
                </a:solidFill>
                <a:latin typeface="+mn-lt"/>
              </a:rPr>
              <a:t>w</a:t>
            </a:r>
            <a:r>
              <a:rPr lang="en-US" sz="3200" dirty="0" smtClean="0">
                <a:solidFill>
                  <a:srgbClr val="FF0000"/>
                </a:solidFill>
                <a:latin typeface="+mn-lt"/>
              </a:rPr>
              <a:t>hat we have</a:t>
            </a:r>
            <a:endParaRPr lang="en-US" sz="3200" dirty="0">
              <a:solidFill>
                <a:srgbClr val="FF0000"/>
              </a:solidFill>
              <a:latin typeface="+mn-lt"/>
            </a:endParaRPr>
          </a:p>
        </p:txBody>
      </p:sp>
      <p:sp>
        <p:nvSpPr>
          <p:cNvPr id="20" name="TextBox 19"/>
          <p:cNvSpPr txBox="1"/>
          <p:nvPr/>
        </p:nvSpPr>
        <p:spPr>
          <a:xfrm>
            <a:off x="4800600" y="1500162"/>
            <a:ext cx="3295650" cy="584775"/>
          </a:xfrm>
          <a:prstGeom prst="rect">
            <a:avLst/>
          </a:prstGeom>
          <a:noFill/>
        </p:spPr>
        <p:txBody>
          <a:bodyPr wrap="square" rtlCol="0">
            <a:spAutoFit/>
          </a:bodyPr>
          <a:lstStyle/>
          <a:p>
            <a:pPr algn="ctr"/>
            <a:r>
              <a:rPr lang="en-US" sz="3200" dirty="0">
                <a:solidFill>
                  <a:srgbClr val="FF0000"/>
                </a:solidFill>
                <a:latin typeface="+mn-lt"/>
              </a:rPr>
              <a:t>w</a:t>
            </a:r>
            <a:r>
              <a:rPr lang="en-US" sz="3200" dirty="0" smtClean="0">
                <a:solidFill>
                  <a:srgbClr val="FF0000"/>
                </a:solidFill>
                <a:latin typeface="+mn-lt"/>
              </a:rPr>
              <a:t>hat we need</a:t>
            </a:r>
            <a:endParaRPr lang="en-US" sz="3200" dirty="0">
              <a:solidFill>
                <a:srgbClr val="FF0000"/>
              </a:solidFill>
              <a:latin typeface="+mn-lt"/>
            </a:endParaRPr>
          </a:p>
        </p:txBody>
      </p:sp>
      <p:sp>
        <p:nvSpPr>
          <p:cNvPr id="28" name="Oval 27"/>
          <p:cNvSpPr/>
          <p:nvPr/>
        </p:nvSpPr>
        <p:spPr>
          <a:xfrm>
            <a:off x="5028247" y="2514600"/>
            <a:ext cx="733425" cy="6858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5028247" y="3505200"/>
            <a:ext cx="733425" cy="6858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028246" y="4498571"/>
            <a:ext cx="733425" cy="6858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5028247" y="5444836"/>
            <a:ext cx="733425" cy="6858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hord 36"/>
          <p:cNvSpPr/>
          <p:nvPr/>
        </p:nvSpPr>
        <p:spPr>
          <a:xfrm>
            <a:off x="5150806" y="2598460"/>
            <a:ext cx="518080" cy="518080"/>
          </a:xfrm>
          <a:prstGeom prst="chord">
            <a:avLst>
              <a:gd name="adj1" fmla="val 1800000"/>
              <a:gd name="adj2" fmla="val 9000000"/>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8" name="Chord 37"/>
          <p:cNvSpPr/>
          <p:nvPr/>
        </p:nvSpPr>
        <p:spPr>
          <a:xfrm>
            <a:off x="5135918" y="3584251"/>
            <a:ext cx="518080" cy="518080"/>
          </a:xfrm>
          <a:prstGeom prst="chord">
            <a:avLst>
              <a:gd name="adj1" fmla="val 0"/>
              <a:gd name="adj2" fmla="val 10800000"/>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9" name="Chord 38"/>
          <p:cNvSpPr/>
          <p:nvPr/>
        </p:nvSpPr>
        <p:spPr>
          <a:xfrm>
            <a:off x="5135918" y="4582431"/>
            <a:ext cx="518080" cy="518080"/>
          </a:xfrm>
          <a:prstGeom prst="chord">
            <a:avLst>
              <a:gd name="adj1" fmla="val 19800000"/>
              <a:gd name="adj2" fmla="val 12600000"/>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40" name="Chord 39"/>
          <p:cNvSpPr/>
          <p:nvPr/>
        </p:nvSpPr>
        <p:spPr>
          <a:xfrm>
            <a:off x="5135918" y="5528696"/>
            <a:ext cx="518080" cy="518080"/>
          </a:xfrm>
          <a:prstGeom prst="chord">
            <a:avLst>
              <a:gd name="adj1" fmla="val 16200000"/>
              <a:gd name="adj2" fmla="val 16200000"/>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41" name="TextBox 40"/>
          <p:cNvSpPr txBox="1"/>
          <p:nvPr/>
        </p:nvSpPr>
        <p:spPr>
          <a:xfrm>
            <a:off x="5820812" y="2659764"/>
            <a:ext cx="1676400" cy="461665"/>
          </a:xfrm>
          <a:prstGeom prst="rect">
            <a:avLst/>
          </a:prstGeom>
          <a:noFill/>
        </p:spPr>
        <p:txBody>
          <a:bodyPr wrap="square" rtlCol="0">
            <a:spAutoFit/>
          </a:bodyPr>
          <a:lstStyle/>
          <a:p>
            <a:r>
              <a:rPr lang="en-US" sz="2400" dirty="0">
                <a:latin typeface="+mn-lt"/>
              </a:rPr>
              <a:t>v</a:t>
            </a:r>
            <a:r>
              <a:rPr lang="en-US" sz="2400" dirty="0" smtClean="0">
                <a:latin typeface="+mn-lt"/>
              </a:rPr>
              <a:t>alid.</a:t>
            </a:r>
            <a:endParaRPr lang="en-US" sz="2400" dirty="0">
              <a:latin typeface="+mn-lt"/>
            </a:endParaRPr>
          </a:p>
        </p:txBody>
      </p:sp>
      <p:sp>
        <p:nvSpPr>
          <p:cNvPr id="42" name="TextBox 41"/>
          <p:cNvSpPr txBox="1"/>
          <p:nvPr/>
        </p:nvSpPr>
        <p:spPr>
          <a:xfrm>
            <a:off x="5822197" y="3659467"/>
            <a:ext cx="1676400" cy="461665"/>
          </a:xfrm>
          <a:prstGeom prst="rect">
            <a:avLst/>
          </a:prstGeom>
          <a:noFill/>
        </p:spPr>
        <p:txBody>
          <a:bodyPr wrap="square" rtlCol="0">
            <a:spAutoFit/>
          </a:bodyPr>
          <a:lstStyle/>
          <a:p>
            <a:r>
              <a:rPr lang="en-US" sz="2400" dirty="0" smtClean="0">
                <a:latin typeface="+mn-lt"/>
              </a:rPr>
              <a:t>reliable.</a:t>
            </a:r>
            <a:endParaRPr lang="en-US" sz="2400" dirty="0">
              <a:latin typeface="+mn-lt"/>
            </a:endParaRPr>
          </a:p>
        </p:txBody>
      </p:sp>
      <p:sp>
        <p:nvSpPr>
          <p:cNvPr id="43" name="TextBox 42"/>
          <p:cNvSpPr txBox="1"/>
          <p:nvPr/>
        </p:nvSpPr>
        <p:spPr>
          <a:xfrm>
            <a:off x="5830510" y="4638846"/>
            <a:ext cx="3284395" cy="461665"/>
          </a:xfrm>
          <a:prstGeom prst="rect">
            <a:avLst/>
          </a:prstGeom>
          <a:noFill/>
        </p:spPr>
        <p:txBody>
          <a:bodyPr wrap="square" rtlCol="0">
            <a:spAutoFit/>
          </a:bodyPr>
          <a:lstStyle/>
          <a:p>
            <a:r>
              <a:rPr lang="en-US" sz="2400" dirty="0" smtClean="0">
                <a:latin typeface="+mn-lt"/>
              </a:rPr>
              <a:t>comprehensible.</a:t>
            </a:r>
            <a:endParaRPr lang="en-US" sz="2400" dirty="0">
              <a:latin typeface="+mn-lt"/>
            </a:endParaRPr>
          </a:p>
        </p:txBody>
      </p:sp>
      <p:sp>
        <p:nvSpPr>
          <p:cNvPr id="44" name="TextBox 43"/>
          <p:cNvSpPr txBox="1"/>
          <p:nvPr/>
        </p:nvSpPr>
        <p:spPr>
          <a:xfrm>
            <a:off x="5761672" y="5585111"/>
            <a:ext cx="3284395" cy="461665"/>
          </a:xfrm>
          <a:prstGeom prst="rect">
            <a:avLst/>
          </a:prstGeom>
          <a:noFill/>
        </p:spPr>
        <p:txBody>
          <a:bodyPr wrap="square" rtlCol="0">
            <a:spAutoFit/>
          </a:bodyPr>
          <a:lstStyle/>
          <a:p>
            <a:r>
              <a:rPr lang="en-US" sz="2400" i="1" dirty="0" smtClean="0">
                <a:latin typeface="+mn-lt"/>
              </a:rPr>
              <a:t>= a good measure.</a:t>
            </a:r>
            <a:endParaRPr lang="en-US" sz="2400" i="1" dirty="0">
              <a:latin typeface="+mn-lt"/>
            </a:endParaRPr>
          </a:p>
        </p:txBody>
      </p:sp>
    </p:spTree>
    <p:extLst>
      <p:ext uri="{BB962C8B-B14F-4D97-AF65-F5344CB8AC3E}">
        <p14:creationId xmlns:p14="http://schemas.microsoft.com/office/powerpoint/2010/main" val="1914651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down)">
                                      <p:cBhvr>
                                        <p:cTn id="14" dur="500"/>
                                        <p:tgtEl>
                                          <p:spTgt spid="12"/>
                                        </p:tgtEl>
                                      </p:cBhvr>
                                    </p:animEffect>
                                  </p:childTnLst>
                                </p:cTn>
                              </p:par>
                              <p:par>
                                <p:cTn id="15" presetID="22" presetClass="entr" presetSubtype="4"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down)">
                                      <p:cBhvr>
                                        <p:cTn id="27" dur="500"/>
                                        <p:tgtEl>
                                          <p:spTgt spid="28"/>
                                        </p:tgtEl>
                                      </p:cBhvr>
                                    </p:animEffect>
                                  </p:childTnLst>
                                </p:cTn>
                              </p:par>
                              <p:par>
                                <p:cTn id="28" presetID="22" presetClass="entr" presetSubtype="4" fill="hold" nodeType="with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wipe(down)">
                                      <p:cBhvr>
                                        <p:cTn id="33" dur="500"/>
                                        <p:tgtEl>
                                          <p:spTgt spid="4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down)">
                                      <p:cBhvr>
                                        <p:cTn id="38" dur="500"/>
                                        <p:tgtEl>
                                          <p:spTgt spid="29"/>
                                        </p:tgtEl>
                                      </p:cBhvr>
                                    </p:animEffect>
                                  </p:childTnLst>
                                </p:cTn>
                              </p:par>
                              <p:par>
                                <p:cTn id="39" presetID="22" presetClass="entr" presetSubtype="4" fill="hold" nodeType="with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wipe(down)">
                                      <p:cBhvr>
                                        <p:cTn id="41" dur="500"/>
                                        <p:tgtEl>
                                          <p:spTgt spid="38"/>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down)">
                                      <p:cBhvr>
                                        <p:cTn id="44" dur="500"/>
                                        <p:tgtEl>
                                          <p:spTgt spid="4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down)">
                                      <p:cBhvr>
                                        <p:cTn id="49" dur="500"/>
                                        <p:tgtEl>
                                          <p:spTgt spid="30"/>
                                        </p:tgtEl>
                                      </p:cBhvr>
                                    </p:animEffect>
                                  </p:childTnLst>
                                </p:cTn>
                              </p:par>
                              <p:par>
                                <p:cTn id="50" presetID="22" presetClass="entr" presetSubtype="4" fill="hold"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wipe(down)">
                                      <p:cBhvr>
                                        <p:cTn id="52" dur="500"/>
                                        <p:tgtEl>
                                          <p:spTgt spid="39"/>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down)">
                                      <p:cBhvr>
                                        <p:cTn id="55" dur="500"/>
                                        <p:tgtEl>
                                          <p:spTgt spid="43"/>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down)">
                                      <p:cBhvr>
                                        <p:cTn id="60" dur="500"/>
                                        <p:tgtEl>
                                          <p:spTgt spid="31"/>
                                        </p:tgtEl>
                                      </p:cBhvr>
                                    </p:animEffect>
                                  </p:childTnLst>
                                </p:cTn>
                              </p:par>
                              <p:par>
                                <p:cTn id="61" presetID="22" presetClass="entr" presetSubtype="4" fill="hold" nodeType="with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wipe(down)">
                                      <p:cBhvr>
                                        <p:cTn id="63" dur="500"/>
                                        <p:tgtEl>
                                          <p:spTgt spid="40"/>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Effect transition="in" filter="wipe(down)">
                                      <p:cBhvr>
                                        <p:cTn id="66"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14" grpId="0"/>
      <p:bldP spid="20" grpId="0"/>
      <p:bldP spid="28" grpId="0" animBg="1"/>
      <p:bldP spid="29" grpId="0" animBg="1"/>
      <p:bldP spid="30" grpId="0" animBg="1"/>
      <p:bldP spid="31" grpId="0" animBg="1"/>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a:t>
            </a:r>
            <a:r>
              <a:rPr lang="en-US" dirty="0" smtClean="0"/>
              <a:t>utcome measures…</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9" y="1828800"/>
            <a:ext cx="6087664" cy="3768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Left Brace 21"/>
          <p:cNvSpPr/>
          <p:nvPr/>
        </p:nvSpPr>
        <p:spPr>
          <a:xfrm rot="10800000">
            <a:off x="5403019" y="1645873"/>
            <a:ext cx="1367352" cy="4308764"/>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p:cNvSpPr txBox="1"/>
          <p:nvPr/>
        </p:nvSpPr>
        <p:spPr>
          <a:xfrm>
            <a:off x="6840684" y="2369094"/>
            <a:ext cx="2209800" cy="2862322"/>
          </a:xfrm>
          <a:prstGeom prst="rect">
            <a:avLst/>
          </a:prstGeom>
          <a:noFill/>
        </p:spPr>
        <p:txBody>
          <a:bodyPr wrap="square" rtlCol="0">
            <a:spAutoFit/>
          </a:bodyPr>
          <a:lstStyle/>
          <a:p>
            <a:r>
              <a:rPr lang="en-US" sz="2000" i="1" dirty="0" smtClean="0">
                <a:latin typeface="+mj-lt"/>
              </a:rPr>
              <a:t>Data should be gathered and analyzed in a manner that facilitates understanding of how one area of practice affects another</a:t>
            </a:r>
            <a:endParaRPr lang="en-US" sz="2000" i="1" dirty="0">
              <a:latin typeface="+mj-lt"/>
            </a:endParaRPr>
          </a:p>
        </p:txBody>
      </p:sp>
    </p:spTree>
    <p:extLst>
      <p:ext uri="{BB962C8B-B14F-4D97-AF65-F5344CB8AC3E}">
        <p14:creationId xmlns:p14="http://schemas.microsoft.com/office/powerpoint/2010/main" val="42404581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Diagram 22"/>
          <p:cNvGraphicFramePr/>
          <p:nvPr>
            <p:extLst>
              <p:ext uri="{D42A27DB-BD31-4B8C-83A1-F6EECF244321}">
                <p14:modId xmlns:p14="http://schemas.microsoft.com/office/powerpoint/2010/main" val="3129870021"/>
              </p:ext>
            </p:extLst>
          </p:nvPr>
        </p:nvGraphicFramePr>
        <p:xfrm>
          <a:off x="831893" y="2813855"/>
          <a:ext cx="7543800" cy="243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dirty="0"/>
              <a:t>outcome measures…</a:t>
            </a:r>
          </a:p>
        </p:txBody>
      </p:sp>
      <p:graphicFrame>
        <p:nvGraphicFramePr>
          <p:cNvPr id="5" name="Diagram 4"/>
          <p:cNvGraphicFramePr/>
          <p:nvPr>
            <p:extLst>
              <p:ext uri="{D42A27DB-BD31-4B8C-83A1-F6EECF244321}">
                <p14:modId xmlns:p14="http://schemas.microsoft.com/office/powerpoint/2010/main" val="3993816628"/>
              </p:ext>
            </p:extLst>
          </p:nvPr>
        </p:nvGraphicFramePr>
        <p:xfrm>
          <a:off x="843742" y="1075111"/>
          <a:ext cx="7543800" cy="2438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 name="Diagram 5"/>
          <p:cNvGraphicFramePr/>
          <p:nvPr>
            <p:extLst>
              <p:ext uri="{D42A27DB-BD31-4B8C-83A1-F6EECF244321}">
                <p14:modId xmlns:p14="http://schemas.microsoft.com/office/powerpoint/2010/main" val="1494418988"/>
              </p:ext>
            </p:extLst>
          </p:nvPr>
        </p:nvGraphicFramePr>
        <p:xfrm>
          <a:off x="845893" y="4593073"/>
          <a:ext cx="7543800" cy="24384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7" name="TextBox 6"/>
          <p:cNvSpPr txBox="1"/>
          <p:nvPr/>
        </p:nvSpPr>
        <p:spPr>
          <a:xfrm rot="16200000">
            <a:off x="-300178" y="1994898"/>
            <a:ext cx="1752600" cy="461665"/>
          </a:xfrm>
          <a:prstGeom prst="rect">
            <a:avLst/>
          </a:prstGeom>
          <a:noFill/>
        </p:spPr>
        <p:txBody>
          <a:bodyPr wrap="square" rtlCol="0">
            <a:spAutoFit/>
          </a:bodyPr>
          <a:lstStyle/>
          <a:p>
            <a:pPr algn="ctr"/>
            <a:r>
              <a:rPr lang="en-US" sz="2400" b="1" dirty="0" smtClean="0">
                <a:solidFill>
                  <a:srgbClr val="FF0000"/>
                </a:solidFill>
                <a:latin typeface="+mj-lt"/>
              </a:rPr>
              <a:t>STATE C</a:t>
            </a:r>
            <a:endParaRPr lang="en-US" sz="2400" b="1" dirty="0">
              <a:solidFill>
                <a:srgbClr val="FF0000"/>
              </a:solidFill>
              <a:latin typeface="+mj-lt"/>
            </a:endParaRPr>
          </a:p>
        </p:txBody>
      </p:sp>
      <p:sp>
        <p:nvSpPr>
          <p:cNvPr id="8" name="TextBox 7"/>
          <p:cNvSpPr txBox="1"/>
          <p:nvPr/>
        </p:nvSpPr>
        <p:spPr>
          <a:xfrm rot="16200000">
            <a:off x="-275240" y="5487923"/>
            <a:ext cx="1752600" cy="461665"/>
          </a:xfrm>
          <a:prstGeom prst="rect">
            <a:avLst/>
          </a:prstGeom>
          <a:noFill/>
        </p:spPr>
        <p:txBody>
          <a:bodyPr wrap="square" rtlCol="0">
            <a:spAutoFit/>
          </a:bodyPr>
          <a:lstStyle/>
          <a:p>
            <a:pPr algn="ctr"/>
            <a:r>
              <a:rPr lang="en-US" sz="2400" b="1" dirty="0" smtClean="0">
                <a:solidFill>
                  <a:srgbClr val="FF0000"/>
                </a:solidFill>
                <a:latin typeface="+mj-lt"/>
              </a:rPr>
              <a:t>STATE A</a:t>
            </a:r>
            <a:endParaRPr lang="en-US" sz="2400" b="1" dirty="0">
              <a:solidFill>
                <a:srgbClr val="FF0000"/>
              </a:solidFill>
              <a:latin typeface="+mj-lt"/>
            </a:endParaRPr>
          </a:p>
        </p:txBody>
      </p:sp>
      <p:cxnSp>
        <p:nvCxnSpPr>
          <p:cNvPr id="10" name="Straight Connector 9"/>
          <p:cNvCxnSpPr/>
          <p:nvPr/>
        </p:nvCxnSpPr>
        <p:spPr>
          <a:xfrm>
            <a:off x="4691150" y="1485790"/>
            <a:ext cx="0" cy="891647"/>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218710" y="1116458"/>
            <a:ext cx="914400" cy="369332"/>
          </a:xfrm>
          <a:prstGeom prst="rect">
            <a:avLst/>
          </a:prstGeom>
          <a:noFill/>
        </p:spPr>
        <p:txBody>
          <a:bodyPr wrap="square" rtlCol="0">
            <a:spAutoFit/>
          </a:bodyPr>
          <a:lstStyle/>
          <a:p>
            <a:pPr algn="ctr"/>
            <a:r>
              <a:rPr lang="en-US" b="1" dirty="0" smtClean="0">
                <a:solidFill>
                  <a:srgbClr val="FF0000"/>
                </a:solidFill>
                <a:latin typeface="+mn-lt"/>
              </a:rPr>
              <a:t>target</a:t>
            </a:r>
            <a:endParaRPr lang="en-US" b="1" dirty="0">
              <a:solidFill>
                <a:srgbClr val="FF0000"/>
              </a:solidFill>
              <a:latin typeface="+mn-lt"/>
            </a:endParaRPr>
          </a:p>
        </p:txBody>
      </p:sp>
      <p:sp>
        <p:nvSpPr>
          <p:cNvPr id="16" name="5-Point Star 15"/>
          <p:cNvSpPr/>
          <p:nvPr/>
        </p:nvSpPr>
        <p:spPr>
          <a:xfrm>
            <a:off x="4538750" y="2074022"/>
            <a:ext cx="304800" cy="303415"/>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a:endCxn id="22" idx="0"/>
          </p:cNvCxnSpPr>
          <p:nvPr/>
        </p:nvCxnSpPr>
        <p:spPr>
          <a:xfrm>
            <a:off x="2750893" y="5169129"/>
            <a:ext cx="0" cy="443556"/>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278453" y="4799797"/>
            <a:ext cx="914400" cy="369332"/>
          </a:xfrm>
          <a:prstGeom prst="rect">
            <a:avLst/>
          </a:prstGeom>
          <a:noFill/>
        </p:spPr>
        <p:txBody>
          <a:bodyPr wrap="square" rtlCol="0">
            <a:spAutoFit/>
          </a:bodyPr>
          <a:lstStyle/>
          <a:p>
            <a:pPr algn="ctr"/>
            <a:r>
              <a:rPr lang="en-US" b="1" dirty="0" smtClean="0">
                <a:solidFill>
                  <a:srgbClr val="FF0000"/>
                </a:solidFill>
                <a:latin typeface="+mn-lt"/>
              </a:rPr>
              <a:t>target</a:t>
            </a:r>
            <a:endParaRPr lang="en-US" b="1" dirty="0">
              <a:solidFill>
                <a:srgbClr val="FF0000"/>
              </a:solidFill>
              <a:latin typeface="+mn-lt"/>
            </a:endParaRPr>
          </a:p>
        </p:txBody>
      </p:sp>
      <p:sp>
        <p:nvSpPr>
          <p:cNvPr id="22" name="5-Point Star 21"/>
          <p:cNvSpPr/>
          <p:nvPr/>
        </p:nvSpPr>
        <p:spPr>
          <a:xfrm>
            <a:off x="2598493" y="5612685"/>
            <a:ext cx="304800" cy="303415"/>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rot="16200000">
            <a:off x="-312027" y="3733642"/>
            <a:ext cx="1752600" cy="461665"/>
          </a:xfrm>
          <a:prstGeom prst="rect">
            <a:avLst/>
          </a:prstGeom>
          <a:noFill/>
        </p:spPr>
        <p:txBody>
          <a:bodyPr wrap="square" rtlCol="0">
            <a:spAutoFit/>
          </a:bodyPr>
          <a:lstStyle/>
          <a:p>
            <a:pPr algn="ctr"/>
            <a:r>
              <a:rPr lang="en-US" sz="2400" b="1" dirty="0" smtClean="0">
                <a:solidFill>
                  <a:srgbClr val="FF0000"/>
                </a:solidFill>
                <a:latin typeface="+mj-lt"/>
              </a:rPr>
              <a:t>STATE B</a:t>
            </a:r>
            <a:endParaRPr lang="en-US" sz="2400" b="1" dirty="0">
              <a:solidFill>
                <a:srgbClr val="FF0000"/>
              </a:solidFill>
              <a:latin typeface="+mj-lt"/>
            </a:endParaRPr>
          </a:p>
        </p:txBody>
      </p:sp>
      <p:sp>
        <p:nvSpPr>
          <p:cNvPr id="25" name="TextBox 24"/>
          <p:cNvSpPr txBox="1"/>
          <p:nvPr/>
        </p:nvSpPr>
        <p:spPr>
          <a:xfrm>
            <a:off x="7239000" y="2917365"/>
            <a:ext cx="914400" cy="369332"/>
          </a:xfrm>
          <a:prstGeom prst="rect">
            <a:avLst/>
          </a:prstGeom>
          <a:noFill/>
        </p:spPr>
        <p:txBody>
          <a:bodyPr wrap="square" rtlCol="0">
            <a:spAutoFit/>
          </a:bodyPr>
          <a:lstStyle/>
          <a:p>
            <a:pPr algn="ctr"/>
            <a:r>
              <a:rPr lang="en-US" b="1" dirty="0" smtClean="0">
                <a:solidFill>
                  <a:srgbClr val="FF0000"/>
                </a:solidFill>
                <a:latin typeface="+mn-lt"/>
              </a:rPr>
              <a:t>target</a:t>
            </a:r>
            <a:endParaRPr lang="en-US" b="1" dirty="0">
              <a:solidFill>
                <a:srgbClr val="FF0000"/>
              </a:solidFill>
              <a:latin typeface="+mn-lt"/>
            </a:endParaRPr>
          </a:p>
        </p:txBody>
      </p:sp>
      <p:sp>
        <p:nvSpPr>
          <p:cNvPr id="26" name="5-Point Star 25"/>
          <p:cNvSpPr/>
          <p:nvPr/>
        </p:nvSpPr>
        <p:spPr>
          <a:xfrm>
            <a:off x="7543800" y="3874929"/>
            <a:ext cx="304800" cy="303415"/>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p:cNvCxnSpPr>
            <a:stCxn id="25" idx="2"/>
          </p:cNvCxnSpPr>
          <p:nvPr/>
        </p:nvCxnSpPr>
        <p:spPr>
          <a:xfrm>
            <a:off x="7696200" y="3286697"/>
            <a:ext cx="0" cy="706981"/>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8559338" y="1833306"/>
            <a:ext cx="0" cy="438665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7848599" y="1116458"/>
            <a:ext cx="1273233" cy="646331"/>
          </a:xfrm>
          <a:prstGeom prst="rect">
            <a:avLst/>
          </a:prstGeom>
          <a:noFill/>
        </p:spPr>
        <p:txBody>
          <a:bodyPr wrap="square" rtlCol="0">
            <a:spAutoFit/>
          </a:bodyPr>
          <a:lstStyle/>
          <a:p>
            <a:pPr algn="ctr"/>
            <a:r>
              <a:rPr lang="en-US" b="1" i="1" dirty="0">
                <a:latin typeface="+mj-lt"/>
              </a:rPr>
              <a:t>n</a:t>
            </a:r>
            <a:r>
              <a:rPr lang="en-US" b="1" i="1" dirty="0" smtClean="0">
                <a:latin typeface="+mj-lt"/>
              </a:rPr>
              <a:t>ational standards</a:t>
            </a:r>
            <a:endParaRPr lang="en-US" b="1" i="1" dirty="0">
              <a:latin typeface="+mj-lt"/>
            </a:endParaRPr>
          </a:p>
        </p:txBody>
      </p:sp>
      <p:cxnSp>
        <p:nvCxnSpPr>
          <p:cNvPr id="37" name="Straight Connector 36"/>
          <p:cNvCxnSpPr/>
          <p:nvPr/>
        </p:nvCxnSpPr>
        <p:spPr>
          <a:xfrm>
            <a:off x="8104215" y="1018151"/>
            <a:ext cx="786937" cy="81515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8104215" y="1067304"/>
            <a:ext cx="761999" cy="7168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856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par>
                                <p:cTn id="8" presetID="22" presetClass="entr" presetSubtype="4"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down)">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wipe(down)">
                                      <p:cBhvr>
                                        <p:cTn id="18" dur="500"/>
                                        <p:tgtEl>
                                          <p:spTgt spid="29"/>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down)">
                                      <p:cBhvr>
                                        <p:cTn id="21" dur="500"/>
                                        <p:tgtEl>
                                          <p:spTgt spid="2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down)">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down)">
                                      <p:cBhvr>
                                        <p:cTn id="29" dur="500"/>
                                        <p:tgtEl>
                                          <p:spTgt spid="15"/>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down)">
                                      <p:cBhvr>
                                        <p:cTn id="32" dur="500"/>
                                        <p:tgtEl>
                                          <p:spTgt spid="16"/>
                                        </p:tgtEl>
                                      </p:cBhvr>
                                    </p:animEffect>
                                  </p:childTnLst>
                                </p:cTn>
                              </p:par>
                              <p:par>
                                <p:cTn id="33" presetID="22" presetClass="entr" presetSubtype="4"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down)">
                                      <p:cBhvr>
                                        <p:cTn id="40" dur="500"/>
                                        <p:tgtEl>
                                          <p:spTgt spid="37"/>
                                        </p:tgtEl>
                                      </p:cBhvr>
                                    </p:animEffect>
                                  </p:childTnLst>
                                </p:cTn>
                              </p:par>
                              <p:par>
                                <p:cTn id="41" presetID="22" presetClass="entr" presetSubtype="4" fill="hold" nodeType="with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wipe(down)">
                                      <p:cBhvr>
                                        <p:cTn id="4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21" grpId="0"/>
      <p:bldP spid="22" grpId="0" animBg="1"/>
      <p:bldP spid="25" grpId="0"/>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Arrow 6"/>
          <p:cNvSpPr/>
          <p:nvPr/>
        </p:nvSpPr>
        <p:spPr>
          <a:xfrm>
            <a:off x="269630" y="2450177"/>
            <a:ext cx="8721968" cy="445477"/>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Diagram 4"/>
          <p:cNvGraphicFramePr/>
          <p:nvPr>
            <p:extLst>
              <p:ext uri="{D42A27DB-BD31-4B8C-83A1-F6EECF244321}">
                <p14:modId xmlns:p14="http://schemas.microsoft.com/office/powerpoint/2010/main" val="1392492634"/>
              </p:ext>
            </p:extLst>
          </p:nvPr>
        </p:nvGraphicFramePr>
        <p:xfrm>
          <a:off x="240323" y="533400"/>
          <a:ext cx="89154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ight Arrow 8"/>
          <p:cNvSpPr/>
          <p:nvPr/>
        </p:nvSpPr>
        <p:spPr>
          <a:xfrm>
            <a:off x="269629" y="5292968"/>
            <a:ext cx="8721969" cy="222739"/>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Diagram 5"/>
          <p:cNvGraphicFramePr/>
          <p:nvPr>
            <p:extLst>
              <p:ext uri="{D42A27DB-BD31-4B8C-83A1-F6EECF244321}">
                <p14:modId xmlns:p14="http://schemas.microsoft.com/office/powerpoint/2010/main" val="2243819281"/>
              </p:ext>
            </p:extLst>
          </p:nvPr>
        </p:nvGraphicFramePr>
        <p:xfrm>
          <a:off x="-1143000" y="3276600"/>
          <a:ext cx="10668000" cy="3733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Title 1"/>
          <p:cNvSpPr>
            <a:spLocks noGrp="1"/>
          </p:cNvSpPr>
          <p:nvPr>
            <p:ph type="title"/>
          </p:nvPr>
        </p:nvSpPr>
        <p:spPr>
          <a:xfrm>
            <a:off x="381000" y="228599"/>
            <a:ext cx="8229600" cy="1143000"/>
          </a:xfrm>
        </p:spPr>
        <p:txBody>
          <a:bodyPr/>
          <a:lstStyle/>
          <a:p>
            <a:r>
              <a:rPr lang="en-US" dirty="0"/>
              <a:t>p</a:t>
            </a:r>
            <a:r>
              <a:rPr lang="en-US" dirty="0" smtClean="0"/>
              <a:t>roposed measures</a:t>
            </a:r>
            <a:endParaRPr lang="en-US" dirty="0"/>
          </a:p>
        </p:txBody>
      </p:sp>
      <p:sp>
        <p:nvSpPr>
          <p:cNvPr id="8" name="TextBox 7"/>
          <p:cNvSpPr txBox="1"/>
          <p:nvPr/>
        </p:nvSpPr>
        <p:spPr>
          <a:xfrm>
            <a:off x="1600200" y="1160584"/>
            <a:ext cx="5943600" cy="461665"/>
          </a:xfrm>
          <a:prstGeom prst="rect">
            <a:avLst/>
          </a:prstGeom>
          <a:noFill/>
        </p:spPr>
        <p:txBody>
          <a:bodyPr wrap="square" rtlCol="0">
            <a:spAutoFit/>
          </a:bodyPr>
          <a:lstStyle/>
          <a:p>
            <a:pPr algn="ctr"/>
            <a:r>
              <a:rPr lang="en-US" sz="2400" b="1" i="1" dirty="0" smtClean="0">
                <a:solidFill>
                  <a:srgbClr val="C00000"/>
                </a:solidFill>
                <a:latin typeface="+mj-lt"/>
              </a:rPr>
              <a:t>outcome measures (required)</a:t>
            </a:r>
            <a:endParaRPr lang="en-US" sz="2400" b="1" i="1" dirty="0">
              <a:solidFill>
                <a:srgbClr val="C00000"/>
              </a:solidFill>
              <a:latin typeface="+mj-lt"/>
            </a:endParaRPr>
          </a:p>
        </p:txBody>
      </p:sp>
      <p:sp>
        <p:nvSpPr>
          <p:cNvPr id="10" name="TextBox 9"/>
          <p:cNvSpPr txBox="1"/>
          <p:nvPr/>
        </p:nvSpPr>
        <p:spPr>
          <a:xfrm>
            <a:off x="2538046" y="3962400"/>
            <a:ext cx="4167554" cy="461665"/>
          </a:xfrm>
          <a:prstGeom prst="rect">
            <a:avLst/>
          </a:prstGeom>
          <a:noFill/>
        </p:spPr>
        <p:txBody>
          <a:bodyPr wrap="square" rtlCol="0">
            <a:spAutoFit/>
          </a:bodyPr>
          <a:lstStyle/>
          <a:p>
            <a:pPr algn="ctr"/>
            <a:r>
              <a:rPr lang="en-US" sz="2400" b="1" i="1" dirty="0" smtClean="0">
                <a:solidFill>
                  <a:srgbClr val="FFC000"/>
                </a:solidFill>
                <a:latin typeface="+mj-lt"/>
              </a:rPr>
              <a:t>additional measures (optional)</a:t>
            </a:r>
            <a:endParaRPr lang="en-US" sz="2400" b="1" i="1" dirty="0">
              <a:solidFill>
                <a:srgbClr val="FFC000"/>
              </a:solidFill>
              <a:latin typeface="+mj-lt"/>
            </a:endParaRPr>
          </a:p>
        </p:txBody>
      </p:sp>
    </p:spTree>
    <p:extLst>
      <p:ext uri="{BB962C8B-B14F-4D97-AF65-F5344CB8AC3E}">
        <p14:creationId xmlns:p14="http://schemas.microsoft.com/office/powerpoint/2010/main" val="3748269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graphicEl>
                                              <a:dgm id="{16C350C3-C23E-4B4F-AB14-C683921136AD}"/>
                                            </p:graphicEl>
                                          </p:spTgt>
                                        </p:tgtEl>
                                        <p:attrNameLst>
                                          <p:attrName>style.visibility</p:attrName>
                                        </p:attrNameLst>
                                      </p:cBhvr>
                                      <p:to>
                                        <p:strVal val="visible"/>
                                      </p:to>
                                    </p:set>
                                    <p:animEffect transition="in" filter="wipe(down)">
                                      <p:cBhvr>
                                        <p:cTn id="7" dur="500"/>
                                        <p:tgtEl>
                                          <p:spTgt spid="5">
                                            <p:graphicEl>
                                              <a:dgm id="{16C350C3-C23E-4B4F-AB14-C683921136AD}"/>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graphicEl>
                                              <a:dgm id="{5259358F-645F-463B-9F94-EBF0F57BEDA4}"/>
                                            </p:graphicEl>
                                          </p:spTgt>
                                        </p:tgtEl>
                                        <p:attrNameLst>
                                          <p:attrName>style.visibility</p:attrName>
                                        </p:attrNameLst>
                                      </p:cBhvr>
                                      <p:to>
                                        <p:strVal val="visible"/>
                                      </p:to>
                                    </p:set>
                                    <p:animEffect transition="in" filter="wipe(down)">
                                      <p:cBhvr>
                                        <p:cTn id="10" dur="500"/>
                                        <p:tgtEl>
                                          <p:spTgt spid="5">
                                            <p:graphicEl>
                                              <a:dgm id="{5259358F-645F-463B-9F94-EBF0F57BEDA4}"/>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graphicEl>
                                              <a:dgm id="{5A7D8A11-B3B0-4031-B785-72C6FDC20D4C}"/>
                                            </p:graphicEl>
                                          </p:spTgt>
                                        </p:tgtEl>
                                        <p:attrNameLst>
                                          <p:attrName>style.visibility</p:attrName>
                                        </p:attrNameLst>
                                      </p:cBhvr>
                                      <p:to>
                                        <p:strVal val="visible"/>
                                      </p:to>
                                    </p:set>
                                    <p:animEffect transition="in" filter="wipe(down)">
                                      <p:cBhvr>
                                        <p:cTn id="15" dur="500"/>
                                        <p:tgtEl>
                                          <p:spTgt spid="5">
                                            <p:graphicEl>
                                              <a:dgm id="{5A7D8A11-B3B0-4031-B785-72C6FDC20D4C}"/>
                                            </p:graphic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graphicEl>
                                              <a:dgm id="{8A816728-CCD0-40D9-9837-1EF368CC1A64}"/>
                                            </p:graphicEl>
                                          </p:spTgt>
                                        </p:tgtEl>
                                        <p:attrNameLst>
                                          <p:attrName>style.visibility</p:attrName>
                                        </p:attrNameLst>
                                      </p:cBhvr>
                                      <p:to>
                                        <p:strVal val="visible"/>
                                      </p:to>
                                    </p:set>
                                    <p:animEffect transition="in" filter="wipe(down)">
                                      <p:cBhvr>
                                        <p:cTn id="18" dur="500"/>
                                        <p:tgtEl>
                                          <p:spTgt spid="5">
                                            <p:graphicEl>
                                              <a:dgm id="{8A816728-CCD0-40D9-9837-1EF368CC1A64}"/>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
                                            <p:graphicEl>
                                              <a:dgm id="{9BA90807-E4FC-4F9E-9336-00D05AFB12FE}"/>
                                            </p:graphicEl>
                                          </p:spTgt>
                                        </p:tgtEl>
                                        <p:attrNameLst>
                                          <p:attrName>style.visibility</p:attrName>
                                        </p:attrNameLst>
                                      </p:cBhvr>
                                      <p:to>
                                        <p:strVal val="visible"/>
                                      </p:to>
                                    </p:set>
                                    <p:animEffect transition="in" filter="wipe(down)">
                                      <p:cBhvr>
                                        <p:cTn id="23" dur="500"/>
                                        <p:tgtEl>
                                          <p:spTgt spid="5">
                                            <p:graphicEl>
                                              <a:dgm id="{9BA90807-E4FC-4F9E-9336-00D05AFB12FE}"/>
                                            </p:graphic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5">
                                            <p:graphicEl>
                                              <a:dgm id="{8EE1AEE7-E090-46EA-8A9F-E2B7E8FF8A12}"/>
                                            </p:graphicEl>
                                          </p:spTgt>
                                        </p:tgtEl>
                                        <p:attrNameLst>
                                          <p:attrName>style.visibility</p:attrName>
                                        </p:attrNameLst>
                                      </p:cBhvr>
                                      <p:to>
                                        <p:strVal val="visible"/>
                                      </p:to>
                                    </p:set>
                                    <p:animEffect transition="in" filter="wipe(down)">
                                      <p:cBhvr>
                                        <p:cTn id="26" dur="500"/>
                                        <p:tgtEl>
                                          <p:spTgt spid="5">
                                            <p:graphicEl>
                                              <a:dgm id="{8EE1AEE7-E090-46EA-8A9F-E2B7E8FF8A12}"/>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5">
                                            <p:graphicEl>
                                              <a:dgm id="{28D8CEB7-0568-4920-B06A-140A6AAA8B3D}"/>
                                            </p:graphicEl>
                                          </p:spTgt>
                                        </p:tgtEl>
                                        <p:attrNameLst>
                                          <p:attrName>style.visibility</p:attrName>
                                        </p:attrNameLst>
                                      </p:cBhvr>
                                      <p:to>
                                        <p:strVal val="visible"/>
                                      </p:to>
                                    </p:set>
                                    <p:animEffect transition="in" filter="wipe(down)">
                                      <p:cBhvr>
                                        <p:cTn id="31" dur="500"/>
                                        <p:tgtEl>
                                          <p:spTgt spid="5">
                                            <p:graphicEl>
                                              <a:dgm id="{28D8CEB7-0568-4920-B06A-140A6AAA8B3D}"/>
                                            </p:graphic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5">
                                            <p:graphicEl>
                                              <a:dgm id="{81621054-625F-447F-9680-12DB5E41CE79}"/>
                                            </p:graphicEl>
                                          </p:spTgt>
                                        </p:tgtEl>
                                        <p:attrNameLst>
                                          <p:attrName>style.visibility</p:attrName>
                                        </p:attrNameLst>
                                      </p:cBhvr>
                                      <p:to>
                                        <p:strVal val="visible"/>
                                      </p:to>
                                    </p:set>
                                    <p:animEffect transition="in" filter="wipe(down)">
                                      <p:cBhvr>
                                        <p:cTn id="34" dur="500"/>
                                        <p:tgtEl>
                                          <p:spTgt spid="5">
                                            <p:graphicEl>
                                              <a:dgm id="{81621054-625F-447F-9680-12DB5E41CE79}"/>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5">
                                            <p:graphicEl>
                                              <a:dgm id="{A0354CD8-7DDA-4F42-A4C4-F6288B864770}"/>
                                            </p:graphicEl>
                                          </p:spTgt>
                                        </p:tgtEl>
                                        <p:attrNameLst>
                                          <p:attrName>style.visibility</p:attrName>
                                        </p:attrNameLst>
                                      </p:cBhvr>
                                      <p:to>
                                        <p:strVal val="visible"/>
                                      </p:to>
                                    </p:set>
                                    <p:animEffect transition="in" filter="wipe(down)">
                                      <p:cBhvr>
                                        <p:cTn id="39" dur="500"/>
                                        <p:tgtEl>
                                          <p:spTgt spid="5">
                                            <p:graphicEl>
                                              <a:dgm id="{A0354CD8-7DDA-4F42-A4C4-F6288B864770}"/>
                                            </p:graphicEl>
                                          </p:spTgt>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5">
                                            <p:graphicEl>
                                              <a:dgm id="{7328927F-7985-4637-84AA-856AC6B8CAAE}"/>
                                            </p:graphicEl>
                                          </p:spTgt>
                                        </p:tgtEl>
                                        <p:attrNameLst>
                                          <p:attrName>style.visibility</p:attrName>
                                        </p:attrNameLst>
                                      </p:cBhvr>
                                      <p:to>
                                        <p:strVal val="visible"/>
                                      </p:to>
                                    </p:set>
                                    <p:animEffect transition="in" filter="wipe(down)">
                                      <p:cBhvr>
                                        <p:cTn id="42" dur="500"/>
                                        <p:tgtEl>
                                          <p:spTgt spid="5">
                                            <p:graphicEl>
                                              <a:dgm id="{7328927F-7985-4637-84AA-856AC6B8CAAE}"/>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5">
                                            <p:graphicEl>
                                              <a:dgm id="{4EB3F697-D8DB-41B4-86A4-BD9A25A82C23}"/>
                                            </p:graphicEl>
                                          </p:spTgt>
                                        </p:tgtEl>
                                        <p:attrNameLst>
                                          <p:attrName>style.visibility</p:attrName>
                                        </p:attrNameLst>
                                      </p:cBhvr>
                                      <p:to>
                                        <p:strVal val="visible"/>
                                      </p:to>
                                    </p:set>
                                    <p:animEffect transition="in" filter="wipe(down)">
                                      <p:cBhvr>
                                        <p:cTn id="47" dur="500"/>
                                        <p:tgtEl>
                                          <p:spTgt spid="5">
                                            <p:graphicEl>
                                              <a:dgm id="{4EB3F697-D8DB-41B4-86A4-BD9A25A82C23}"/>
                                            </p:graphicEl>
                                          </p:spTgt>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5">
                                            <p:graphicEl>
                                              <a:dgm id="{90A4B3DA-9155-44C8-8E75-461323314933}"/>
                                            </p:graphicEl>
                                          </p:spTgt>
                                        </p:tgtEl>
                                        <p:attrNameLst>
                                          <p:attrName>style.visibility</p:attrName>
                                        </p:attrNameLst>
                                      </p:cBhvr>
                                      <p:to>
                                        <p:strVal val="visible"/>
                                      </p:to>
                                    </p:set>
                                    <p:animEffect transition="in" filter="wipe(down)">
                                      <p:cBhvr>
                                        <p:cTn id="50" dur="500"/>
                                        <p:tgtEl>
                                          <p:spTgt spid="5">
                                            <p:graphicEl>
                                              <a:dgm id="{90A4B3DA-9155-44C8-8E75-461323314933}"/>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5">
                                            <p:graphicEl>
                                              <a:dgm id="{69BA8957-2705-48D4-BC30-83A85B555553}"/>
                                            </p:graphicEl>
                                          </p:spTgt>
                                        </p:tgtEl>
                                        <p:attrNameLst>
                                          <p:attrName>style.visibility</p:attrName>
                                        </p:attrNameLst>
                                      </p:cBhvr>
                                      <p:to>
                                        <p:strVal val="visible"/>
                                      </p:to>
                                    </p:set>
                                    <p:animEffect transition="in" filter="wipe(down)">
                                      <p:cBhvr>
                                        <p:cTn id="55" dur="500"/>
                                        <p:tgtEl>
                                          <p:spTgt spid="5">
                                            <p:graphicEl>
                                              <a:dgm id="{69BA8957-2705-48D4-BC30-83A85B555553}"/>
                                            </p:graphicEl>
                                          </p:spTgt>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5">
                                            <p:graphicEl>
                                              <a:dgm id="{50A74154-639E-4E65-8D17-A7B1A7C24148}"/>
                                            </p:graphicEl>
                                          </p:spTgt>
                                        </p:tgtEl>
                                        <p:attrNameLst>
                                          <p:attrName>style.visibility</p:attrName>
                                        </p:attrNameLst>
                                      </p:cBhvr>
                                      <p:to>
                                        <p:strVal val="visible"/>
                                      </p:to>
                                    </p:set>
                                    <p:animEffect transition="in" filter="wipe(down)">
                                      <p:cBhvr>
                                        <p:cTn id="58" dur="500"/>
                                        <p:tgtEl>
                                          <p:spTgt spid="5">
                                            <p:graphicEl>
                                              <a:dgm id="{50A74154-639E-4E65-8D17-A7B1A7C24148}"/>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down)">
                                      <p:cBhvr>
                                        <p:cTn id="63" dur="500"/>
                                        <p:tgtEl>
                                          <p:spTgt spid="9"/>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wipe(down)">
                                      <p:cBhvr>
                                        <p:cTn id="66" dur="500"/>
                                        <p:tgtEl>
                                          <p:spTgt spid="10"/>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6">
                                            <p:graphicEl>
                                              <a:dgm id="{59328A71-6DDB-4B72-8C82-9473101A7A93}"/>
                                            </p:graphicEl>
                                          </p:spTgt>
                                        </p:tgtEl>
                                        <p:attrNameLst>
                                          <p:attrName>style.visibility</p:attrName>
                                        </p:attrNameLst>
                                      </p:cBhvr>
                                      <p:to>
                                        <p:strVal val="visible"/>
                                      </p:to>
                                    </p:set>
                                    <p:animEffect transition="in" filter="wipe(down)">
                                      <p:cBhvr>
                                        <p:cTn id="71" dur="500"/>
                                        <p:tgtEl>
                                          <p:spTgt spid="6">
                                            <p:graphicEl>
                                              <a:dgm id="{59328A71-6DDB-4B72-8C82-9473101A7A93}"/>
                                            </p:graphicEl>
                                          </p:spTgt>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6">
                                            <p:graphicEl>
                                              <a:dgm id="{44959208-8689-4A28-B83A-EE84DEC7779F}"/>
                                            </p:graphicEl>
                                          </p:spTgt>
                                        </p:tgtEl>
                                        <p:attrNameLst>
                                          <p:attrName>style.visibility</p:attrName>
                                        </p:attrNameLst>
                                      </p:cBhvr>
                                      <p:to>
                                        <p:strVal val="visible"/>
                                      </p:to>
                                    </p:set>
                                    <p:animEffect transition="in" filter="wipe(down)">
                                      <p:cBhvr>
                                        <p:cTn id="74" dur="500"/>
                                        <p:tgtEl>
                                          <p:spTgt spid="6">
                                            <p:graphicEl>
                                              <a:dgm id="{44959208-8689-4A28-B83A-EE84DEC7779F}"/>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6">
                                            <p:graphicEl>
                                              <a:dgm id="{00A00DFF-0C2C-4B3F-88B4-E439F87F70C2}"/>
                                            </p:graphicEl>
                                          </p:spTgt>
                                        </p:tgtEl>
                                        <p:attrNameLst>
                                          <p:attrName>style.visibility</p:attrName>
                                        </p:attrNameLst>
                                      </p:cBhvr>
                                      <p:to>
                                        <p:strVal val="visible"/>
                                      </p:to>
                                    </p:set>
                                    <p:animEffect transition="in" filter="wipe(down)">
                                      <p:cBhvr>
                                        <p:cTn id="79" dur="500"/>
                                        <p:tgtEl>
                                          <p:spTgt spid="6">
                                            <p:graphicEl>
                                              <a:dgm id="{00A00DFF-0C2C-4B3F-88B4-E439F87F70C2}"/>
                                            </p:graphicEl>
                                          </p:spTgt>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6">
                                            <p:graphicEl>
                                              <a:dgm id="{0419D013-F3D0-42DD-9B6B-C171C4E39312}"/>
                                            </p:graphicEl>
                                          </p:spTgt>
                                        </p:tgtEl>
                                        <p:attrNameLst>
                                          <p:attrName>style.visibility</p:attrName>
                                        </p:attrNameLst>
                                      </p:cBhvr>
                                      <p:to>
                                        <p:strVal val="visible"/>
                                      </p:to>
                                    </p:set>
                                    <p:animEffect transition="in" filter="wipe(down)">
                                      <p:cBhvr>
                                        <p:cTn id="82" dur="500"/>
                                        <p:tgtEl>
                                          <p:spTgt spid="6">
                                            <p:graphicEl>
                                              <a:dgm id="{0419D013-F3D0-42DD-9B6B-C171C4E39312}"/>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6">
                                            <p:graphicEl>
                                              <a:dgm id="{C2B13EB4-271E-4A88-AAE6-EDD739623505}"/>
                                            </p:graphicEl>
                                          </p:spTgt>
                                        </p:tgtEl>
                                        <p:attrNameLst>
                                          <p:attrName>style.visibility</p:attrName>
                                        </p:attrNameLst>
                                      </p:cBhvr>
                                      <p:to>
                                        <p:strVal val="visible"/>
                                      </p:to>
                                    </p:set>
                                    <p:animEffect transition="in" filter="wipe(down)">
                                      <p:cBhvr>
                                        <p:cTn id="87" dur="500"/>
                                        <p:tgtEl>
                                          <p:spTgt spid="6">
                                            <p:graphicEl>
                                              <a:dgm id="{C2B13EB4-271E-4A88-AAE6-EDD739623505}"/>
                                            </p:graphicEl>
                                          </p:spTgt>
                                        </p:tgtEl>
                                      </p:cBhvr>
                                    </p:animEffect>
                                  </p:childTnLst>
                                </p:cTn>
                              </p:par>
                              <p:par>
                                <p:cTn id="88" presetID="22" presetClass="entr" presetSubtype="4" fill="hold" grpId="0" nodeType="withEffect">
                                  <p:stCondLst>
                                    <p:cond delay="0"/>
                                  </p:stCondLst>
                                  <p:childTnLst>
                                    <p:set>
                                      <p:cBhvr>
                                        <p:cTn id="89" dur="1" fill="hold">
                                          <p:stCondLst>
                                            <p:cond delay="0"/>
                                          </p:stCondLst>
                                        </p:cTn>
                                        <p:tgtEl>
                                          <p:spTgt spid="6">
                                            <p:graphicEl>
                                              <a:dgm id="{CCB2EA9E-5B6D-4895-854A-46BDCC984DD6}"/>
                                            </p:graphicEl>
                                          </p:spTgt>
                                        </p:tgtEl>
                                        <p:attrNameLst>
                                          <p:attrName>style.visibility</p:attrName>
                                        </p:attrNameLst>
                                      </p:cBhvr>
                                      <p:to>
                                        <p:strVal val="visible"/>
                                      </p:to>
                                    </p:set>
                                    <p:animEffect transition="in" filter="wipe(down)">
                                      <p:cBhvr>
                                        <p:cTn id="90" dur="500"/>
                                        <p:tgtEl>
                                          <p:spTgt spid="6">
                                            <p:graphicEl>
                                              <a:dgm id="{CCB2EA9E-5B6D-4895-854A-46BDCC984DD6}"/>
                                            </p:graphicEl>
                                          </p:spTgt>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4" fill="hold" grpId="0" nodeType="clickEffect">
                                  <p:stCondLst>
                                    <p:cond delay="0"/>
                                  </p:stCondLst>
                                  <p:childTnLst>
                                    <p:set>
                                      <p:cBhvr>
                                        <p:cTn id="94" dur="1" fill="hold">
                                          <p:stCondLst>
                                            <p:cond delay="0"/>
                                          </p:stCondLst>
                                        </p:cTn>
                                        <p:tgtEl>
                                          <p:spTgt spid="6">
                                            <p:graphicEl>
                                              <a:dgm id="{73F3D522-3A09-4968-AA13-0C63BF97732E}"/>
                                            </p:graphicEl>
                                          </p:spTgt>
                                        </p:tgtEl>
                                        <p:attrNameLst>
                                          <p:attrName>style.visibility</p:attrName>
                                        </p:attrNameLst>
                                      </p:cBhvr>
                                      <p:to>
                                        <p:strVal val="visible"/>
                                      </p:to>
                                    </p:set>
                                    <p:animEffect transition="in" filter="wipe(down)">
                                      <p:cBhvr>
                                        <p:cTn id="95" dur="500"/>
                                        <p:tgtEl>
                                          <p:spTgt spid="6">
                                            <p:graphicEl>
                                              <a:dgm id="{73F3D522-3A09-4968-AA13-0C63BF97732E}"/>
                                            </p:graphicEl>
                                          </p:spTgt>
                                        </p:tgtEl>
                                      </p:cBhvr>
                                    </p:animEffect>
                                  </p:childTnLst>
                                </p:cTn>
                              </p:par>
                              <p:par>
                                <p:cTn id="96" presetID="22" presetClass="entr" presetSubtype="4" fill="hold" grpId="0" nodeType="withEffect">
                                  <p:stCondLst>
                                    <p:cond delay="0"/>
                                  </p:stCondLst>
                                  <p:childTnLst>
                                    <p:set>
                                      <p:cBhvr>
                                        <p:cTn id="97" dur="1" fill="hold">
                                          <p:stCondLst>
                                            <p:cond delay="0"/>
                                          </p:stCondLst>
                                        </p:cTn>
                                        <p:tgtEl>
                                          <p:spTgt spid="6">
                                            <p:graphicEl>
                                              <a:dgm id="{6C14FEF9-A3DB-4048-8ACE-6BBC083851CF}"/>
                                            </p:graphicEl>
                                          </p:spTgt>
                                        </p:tgtEl>
                                        <p:attrNameLst>
                                          <p:attrName>style.visibility</p:attrName>
                                        </p:attrNameLst>
                                      </p:cBhvr>
                                      <p:to>
                                        <p:strVal val="visible"/>
                                      </p:to>
                                    </p:set>
                                    <p:animEffect transition="in" filter="wipe(down)">
                                      <p:cBhvr>
                                        <p:cTn id="98" dur="500"/>
                                        <p:tgtEl>
                                          <p:spTgt spid="6">
                                            <p:graphicEl>
                                              <a:dgm id="{6C14FEF9-A3DB-4048-8ACE-6BBC083851CF}"/>
                                            </p:graphicEl>
                                          </p:spTgt>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4" fill="hold" grpId="0" nodeType="clickEffect">
                                  <p:stCondLst>
                                    <p:cond delay="0"/>
                                  </p:stCondLst>
                                  <p:childTnLst>
                                    <p:set>
                                      <p:cBhvr>
                                        <p:cTn id="102" dur="1" fill="hold">
                                          <p:stCondLst>
                                            <p:cond delay="0"/>
                                          </p:stCondLst>
                                        </p:cTn>
                                        <p:tgtEl>
                                          <p:spTgt spid="6">
                                            <p:graphicEl>
                                              <a:dgm id="{8D105EB7-8248-4F99-B50B-CD7EF564D1BD}"/>
                                            </p:graphicEl>
                                          </p:spTgt>
                                        </p:tgtEl>
                                        <p:attrNameLst>
                                          <p:attrName>style.visibility</p:attrName>
                                        </p:attrNameLst>
                                      </p:cBhvr>
                                      <p:to>
                                        <p:strVal val="visible"/>
                                      </p:to>
                                    </p:set>
                                    <p:animEffect transition="in" filter="wipe(down)">
                                      <p:cBhvr>
                                        <p:cTn id="103" dur="500"/>
                                        <p:tgtEl>
                                          <p:spTgt spid="6">
                                            <p:graphicEl>
                                              <a:dgm id="{8D105EB7-8248-4F99-B50B-CD7EF564D1BD}"/>
                                            </p:graphicEl>
                                          </p:spTgt>
                                        </p:tgtEl>
                                      </p:cBhvr>
                                    </p:animEffect>
                                  </p:childTnLst>
                                </p:cTn>
                              </p:par>
                              <p:par>
                                <p:cTn id="104" presetID="22" presetClass="entr" presetSubtype="4" fill="hold" grpId="0" nodeType="withEffect">
                                  <p:stCondLst>
                                    <p:cond delay="0"/>
                                  </p:stCondLst>
                                  <p:childTnLst>
                                    <p:set>
                                      <p:cBhvr>
                                        <p:cTn id="105" dur="1" fill="hold">
                                          <p:stCondLst>
                                            <p:cond delay="0"/>
                                          </p:stCondLst>
                                        </p:cTn>
                                        <p:tgtEl>
                                          <p:spTgt spid="6">
                                            <p:graphicEl>
                                              <a:dgm id="{3B639E31-57E1-4C2D-8234-84C4BDCDFFF2}"/>
                                            </p:graphicEl>
                                          </p:spTgt>
                                        </p:tgtEl>
                                        <p:attrNameLst>
                                          <p:attrName>style.visibility</p:attrName>
                                        </p:attrNameLst>
                                      </p:cBhvr>
                                      <p:to>
                                        <p:strVal val="visible"/>
                                      </p:to>
                                    </p:set>
                                    <p:animEffect transition="in" filter="wipe(down)">
                                      <p:cBhvr>
                                        <p:cTn id="106" dur="500"/>
                                        <p:tgtEl>
                                          <p:spTgt spid="6">
                                            <p:graphicEl>
                                              <a:dgm id="{3B639E31-57E1-4C2D-8234-84C4BDCDFFF2}"/>
                                            </p:graphicEl>
                                          </p:spTgt>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4" fill="hold" grpId="0" nodeType="clickEffect">
                                  <p:stCondLst>
                                    <p:cond delay="0"/>
                                  </p:stCondLst>
                                  <p:childTnLst>
                                    <p:set>
                                      <p:cBhvr>
                                        <p:cTn id="110" dur="1" fill="hold">
                                          <p:stCondLst>
                                            <p:cond delay="0"/>
                                          </p:stCondLst>
                                        </p:cTn>
                                        <p:tgtEl>
                                          <p:spTgt spid="6">
                                            <p:graphicEl>
                                              <a:dgm id="{308C00A2-86A8-4232-BEAA-657D702F6A9F}"/>
                                            </p:graphicEl>
                                          </p:spTgt>
                                        </p:tgtEl>
                                        <p:attrNameLst>
                                          <p:attrName>style.visibility</p:attrName>
                                        </p:attrNameLst>
                                      </p:cBhvr>
                                      <p:to>
                                        <p:strVal val="visible"/>
                                      </p:to>
                                    </p:set>
                                    <p:animEffect transition="in" filter="wipe(down)">
                                      <p:cBhvr>
                                        <p:cTn id="111" dur="500"/>
                                        <p:tgtEl>
                                          <p:spTgt spid="6">
                                            <p:graphicEl>
                                              <a:dgm id="{308C00A2-86A8-4232-BEAA-657D702F6A9F}"/>
                                            </p:graphicEl>
                                          </p:spTgt>
                                        </p:tgtEl>
                                      </p:cBhvr>
                                    </p:animEffect>
                                  </p:childTnLst>
                                </p:cTn>
                              </p:par>
                              <p:par>
                                <p:cTn id="112" presetID="22" presetClass="entr" presetSubtype="4" fill="hold" grpId="0" nodeType="withEffect">
                                  <p:stCondLst>
                                    <p:cond delay="0"/>
                                  </p:stCondLst>
                                  <p:childTnLst>
                                    <p:set>
                                      <p:cBhvr>
                                        <p:cTn id="113" dur="1" fill="hold">
                                          <p:stCondLst>
                                            <p:cond delay="0"/>
                                          </p:stCondLst>
                                        </p:cTn>
                                        <p:tgtEl>
                                          <p:spTgt spid="6">
                                            <p:graphicEl>
                                              <a:dgm id="{E1D47325-DFA0-4E67-842C-CB9AC26C7E61}"/>
                                            </p:graphicEl>
                                          </p:spTgt>
                                        </p:tgtEl>
                                        <p:attrNameLst>
                                          <p:attrName>style.visibility</p:attrName>
                                        </p:attrNameLst>
                                      </p:cBhvr>
                                      <p:to>
                                        <p:strVal val="visible"/>
                                      </p:to>
                                    </p:set>
                                    <p:animEffect transition="in" filter="wipe(down)">
                                      <p:cBhvr>
                                        <p:cTn id="114" dur="500"/>
                                        <p:tgtEl>
                                          <p:spTgt spid="6">
                                            <p:graphicEl>
                                              <a:dgm id="{E1D47325-DFA0-4E67-842C-CB9AC26C7E61}"/>
                                            </p:graphicEl>
                                          </p:spTgt>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4" fill="hold" grpId="0" nodeType="clickEffect">
                                  <p:stCondLst>
                                    <p:cond delay="0"/>
                                  </p:stCondLst>
                                  <p:childTnLst>
                                    <p:set>
                                      <p:cBhvr>
                                        <p:cTn id="118" dur="1" fill="hold">
                                          <p:stCondLst>
                                            <p:cond delay="0"/>
                                          </p:stCondLst>
                                        </p:cTn>
                                        <p:tgtEl>
                                          <p:spTgt spid="6">
                                            <p:graphicEl>
                                              <a:dgm id="{418AA381-CC95-4B00-87AC-D7FA80183C26}"/>
                                            </p:graphicEl>
                                          </p:spTgt>
                                        </p:tgtEl>
                                        <p:attrNameLst>
                                          <p:attrName>style.visibility</p:attrName>
                                        </p:attrNameLst>
                                      </p:cBhvr>
                                      <p:to>
                                        <p:strVal val="visible"/>
                                      </p:to>
                                    </p:set>
                                    <p:animEffect transition="in" filter="wipe(down)">
                                      <p:cBhvr>
                                        <p:cTn id="119" dur="500"/>
                                        <p:tgtEl>
                                          <p:spTgt spid="6">
                                            <p:graphicEl>
                                              <a:dgm id="{418AA381-CC95-4B00-87AC-D7FA80183C26}"/>
                                            </p:graphicEl>
                                          </p:spTgt>
                                        </p:tgtEl>
                                      </p:cBhvr>
                                    </p:animEffect>
                                  </p:childTnLst>
                                </p:cTn>
                              </p:par>
                              <p:par>
                                <p:cTn id="120" presetID="22" presetClass="entr" presetSubtype="4" fill="hold" grpId="0" nodeType="withEffect">
                                  <p:stCondLst>
                                    <p:cond delay="0"/>
                                  </p:stCondLst>
                                  <p:childTnLst>
                                    <p:set>
                                      <p:cBhvr>
                                        <p:cTn id="121" dur="1" fill="hold">
                                          <p:stCondLst>
                                            <p:cond delay="0"/>
                                          </p:stCondLst>
                                        </p:cTn>
                                        <p:tgtEl>
                                          <p:spTgt spid="6">
                                            <p:graphicEl>
                                              <a:dgm id="{E2C25EF5-3FC6-430C-83AF-97F8D187D92F}"/>
                                            </p:graphicEl>
                                          </p:spTgt>
                                        </p:tgtEl>
                                        <p:attrNameLst>
                                          <p:attrName>style.visibility</p:attrName>
                                        </p:attrNameLst>
                                      </p:cBhvr>
                                      <p:to>
                                        <p:strVal val="visible"/>
                                      </p:to>
                                    </p:set>
                                    <p:animEffect transition="in" filter="wipe(down)">
                                      <p:cBhvr>
                                        <p:cTn id="122" dur="500"/>
                                        <p:tgtEl>
                                          <p:spTgt spid="6">
                                            <p:graphicEl>
                                              <a:dgm id="{E2C25EF5-3FC6-430C-83AF-97F8D187D92F}"/>
                                            </p:graphicEl>
                                          </p:spTgt>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4" fill="hold" grpId="0" nodeType="clickEffect">
                                  <p:stCondLst>
                                    <p:cond delay="0"/>
                                  </p:stCondLst>
                                  <p:childTnLst>
                                    <p:set>
                                      <p:cBhvr>
                                        <p:cTn id="126" dur="1" fill="hold">
                                          <p:stCondLst>
                                            <p:cond delay="0"/>
                                          </p:stCondLst>
                                        </p:cTn>
                                        <p:tgtEl>
                                          <p:spTgt spid="6">
                                            <p:graphicEl>
                                              <a:dgm id="{630F5406-8E5A-401F-A994-E724A7C6A16E}"/>
                                            </p:graphicEl>
                                          </p:spTgt>
                                        </p:tgtEl>
                                        <p:attrNameLst>
                                          <p:attrName>style.visibility</p:attrName>
                                        </p:attrNameLst>
                                      </p:cBhvr>
                                      <p:to>
                                        <p:strVal val="visible"/>
                                      </p:to>
                                    </p:set>
                                    <p:animEffect transition="in" filter="wipe(down)">
                                      <p:cBhvr>
                                        <p:cTn id="127" dur="500"/>
                                        <p:tgtEl>
                                          <p:spTgt spid="6">
                                            <p:graphicEl>
                                              <a:dgm id="{630F5406-8E5A-401F-A994-E724A7C6A16E}"/>
                                            </p:graphicEl>
                                          </p:spTgt>
                                        </p:tgtEl>
                                      </p:cBhvr>
                                    </p:animEffect>
                                  </p:childTnLst>
                                </p:cTn>
                              </p:par>
                              <p:par>
                                <p:cTn id="128" presetID="22" presetClass="entr" presetSubtype="4" fill="hold" grpId="0" nodeType="withEffect">
                                  <p:stCondLst>
                                    <p:cond delay="0"/>
                                  </p:stCondLst>
                                  <p:childTnLst>
                                    <p:set>
                                      <p:cBhvr>
                                        <p:cTn id="129" dur="1" fill="hold">
                                          <p:stCondLst>
                                            <p:cond delay="0"/>
                                          </p:stCondLst>
                                        </p:cTn>
                                        <p:tgtEl>
                                          <p:spTgt spid="6">
                                            <p:graphicEl>
                                              <a:dgm id="{5DE5D613-3F63-4C16-9451-FA4AE34C08E4}"/>
                                            </p:graphicEl>
                                          </p:spTgt>
                                        </p:tgtEl>
                                        <p:attrNameLst>
                                          <p:attrName>style.visibility</p:attrName>
                                        </p:attrNameLst>
                                      </p:cBhvr>
                                      <p:to>
                                        <p:strVal val="visible"/>
                                      </p:to>
                                    </p:set>
                                    <p:animEffect transition="in" filter="wipe(down)">
                                      <p:cBhvr>
                                        <p:cTn id="130" dur="500"/>
                                        <p:tgtEl>
                                          <p:spTgt spid="6">
                                            <p:graphicEl>
                                              <a:dgm id="{5DE5D613-3F63-4C16-9451-FA4AE34C08E4}"/>
                                            </p:graphicEl>
                                          </p:spTgt>
                                        </p:tgtEl>
                                      </p:cBhvr>
                                    </p:animEffect>
                                  </p:childTnLst>
                                </p:cTn>
                              </p:par>
                            </p:childTnLst>
                          </p:cTn>
                        </p:par>
                      </p:childTnLst>
                    </p:cTn>
                  </p:par>
                  <p:par>
                    <p:cTn id="131" fill="hold">
                      <p:stCondLst>
                        <p:cond delay="indefinite"/>
                      </p:stCondLst>
                      <p:childTnLst>
                        <p:par>
                          <p:cTn id="132" fill="hold">
                            <p:stCondLst>
                              <p:cond delay="0"/>
                            </p:stCondLst>
                            <p:childTnLst>
                              <p:par>
                                <p:cTn id="133" presetID="22" presetClass="entr" presetSubtype="4" fill="hold" grpId="0" nodeType="clickEffect">
                                  <p:stCondLst>
                                    <p:cond delay="0"/>
                                  </p:stCondLst>
                                  <p:childTnLst>
                                    <p:set>
                                      <p:cBhvr>
                                        <p:cTn id="134" dur="1" fill="hold">
                                          <p:stCondLst>
                                            <p:cond delay="0"/>
                                          </p:stCondLst>
                                        </p:cTn>
                                        <p:tgtEl>
                                          <p:spTgt spid="6">
                                            <p:graphicEl>
                                              <a:dgm id="{AD4655E1-0726-4606-A3C0-57C2C4C8C64C}"/>
                                            </p:graphicEl>
                                          </p:spTgt>
                                        </p:tgtEl>
                                        <p:attrNameLst>
                                          <p:attrName>style.visibility</p:attrName>
                                        </p:attrNameLst>
                                      </p:cBhvr>
                                      <p:to>
                                        <p:strVal val="visible"/>
                                      </p:to>
                                    </p:set>
                                    <p:animEffect transition="in" filter="wipe(down)">
                                      <p:cBhvr>
                                        <p:cTn id="135" dur="500"/>
                                        <p:tgtEl>
                                          <p:spTgt spid="6">
                                            <p:graphicEl>
                                              <a:dgm id="{AD4655E1-0726-4606-A3C0-57C2C4C8C64C}"/>
                                            </p:graphicEl>
                                          </p:spTgt>
                                        </p:tgtEl>
                                      </p:cBhvr>
                                    </p:animEffect>
                                  </p:childTnLst>
                                </p:cTn>
                              </p:par>
                              <p:par>
                                <p:cTn id="136" presetID="22" presetClass="entr" presetSubtype="4" fill="hold" grpId="0" nodeType="withEffect">
                                  <p:stCondLst>
                                    <p:cond delay="0"/>
                                  </p:stCondLst>
                                  <p:childTnLst>
                                    <p:set>
                                      <p:cBhvr>
                                        <p:cTn id="137" dur="1" fill="hold">
                                          <p:stCondLst>
                                            <p:cond delay="0"/>
                                          </p:stCondLst>
                                        </p:cTn>
                                        <p:tgtEl>
                                          <p:spTgt spid="6">
                                            <p:graphicEl>
                                              <a:dgm id="{9E5BAE43-E312-446B-A345-14F8363BCD54}"/>
                                            </p:graphicEl>
                                          </p:spTgt>
                                        </p:tgtEl>
                                        <p:attrNameLst>
                                          <p:attrName>style.visibility</p:attrName>
                                        </p:attrNameLst>
                                      </p:cBhvr>
                                      <p:to>
                                        <p:strVal val="visible"/>
                                      </p:to>
                                    </p:set>
                                    <p:animEffect transition="in" filter="wipe(down)">
                                      <p:cBhvr>
                                        <p:cTn id="138" dur="500"/>
                                        <p:tgtEl>
                                          <p:spTgt spid="6">
                                            <p:graphicEl>
                                              <a:dgm id="{9E5BAE43-E312-446B-A345-14F8363BCD54}"/>
                                            </p:graphicEl>
                                          </p:spTgt>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4" fill="hold" grpId="0" nodeType="clickEffect">
                                  <p:stCondLst>
                                    <p:cond delay="0"/>
                                  </p:stCondLst>
                                  <p:childTnLst>
                                    <p:set>
                                      <p:cBhvr>
                                        <p:cTn id="142" dur="1" fill="hold">
                                          <p:stCondLst>
                                            <p:cond delay="0"/>
                                          </p:stCondLst>
                                        </p:cTn>
                                        <p:tgtEl>
                                          <p:spTgt spid="6">
                                            <p:graphicEl>
                                              <a:dgm id="{00043E72-89D8-4E56-9163-94C28B8D7D18}"/>
                                            </p:graphicEl>
                                          </p:spTgt>
                                        </p:tgtEl>
                                        <p:attrNameLst>
                                          <p:attrName>style.visibility</p:attrName>
                                        </p:attrNameLst>
                                      </p:cBhvr>
                                      <p:to>
                                        <p:strVal val="visible"/>
                                      </p:to>
                                    </p:set>
                                    <p:animEffect transition="in" filter="wipe(down)">
                                      <p:cBhvr>
                                        <p:cTn id="143" dur="500"/>
                                        <p:tgtEl>
                                          <p:spTgt spid="6">
                                            <p:graphicEl>
                                              <a:dgm id="{00043E72-89D8-4E56-9163-94C28B8D7D18}"/>
                                            </p:graphicEl>
                                          </p:spTgt>
                                        </p:tgtEl>
                                      </p:cBhvr>
                                    </p:animEffect>
                                  </p:childTnLst>
                                </p:cTn>
                              </p:par>
                              <p:par>
                                <p:cTn id="144" presetID="22" presetClass="entr" presetSubtype="4" fill="hold" grpId="0" nodeType="withEffect">
                                  <p:stCondLst>
                                    <p:cond delay="0"/>
                                  </p:stCondLst>
                                  <p:childTnLst>
                                    <p:set>
                                      <p:cBhvr>
                                        <p:cTn id="145" dur="1" fill="hold">
                                          <p:stCondLst>
                                            <p:cond delay="0"/>
                                          </p:stCondLst>
                                        </p:cTn>
                                        <p:tgtEl>
                                          <p:spTgt spid="6">
                                            <p:graphicEl>
                                              <a:dgm id="{580BAC9D-8CA1-4B12-877B-8D99724D6FA9}"/>
                                            </p:graphicEl>
                                          </p:spTgt>
                                        </p:tgtEl>
                                        <p:attrNameLst>
                                          <p:attrName>style.visibility</p:attrName>
                                        </p:attrNameLst>
                                      </p:cBhvr>
                                      <p:to>
                                        <p:strVal val="visible"/>
                                      </p:to>
                                    </p:set>
                                    <p:animEffect transition="in" filter="wipe(down)">
                                      <p:cBhvr>
                                        <p:cTn id="146" dur="500"/>
                                        <p:tgtEl>
                                          <p:spTgt spid="6">
                                            <p:graphicEl>
                                              <a:dgm id="{580BAC9D-8CA1-4B12-877B-8D99724D6FA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P spid="9" grpId="0" animBg="1"/>
      <p:bldGraphic spid="6" grpId="0" uiExpand="1">
        <p:bldSub>
          <a:bldDgm bld="one"/>
        </p:bldSub>
      </p:bldGraphic>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Arrow 6"/>
          <p:cNvSpPr/>
          <p:nvPr/>
        </p:nvSpPr>
        <p:spPr>
          <a:xfrm>
            <a:off x="2461846" y="2678207"/>
            <a:ext cx="4015154" cy="375084"/>
          </a:xfrm>
          <a:prstGeom prst="rightArrow">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2286000" y="5196252"/>
            <a:ext cx="4419600" cy="366348"/>
          </a:xfrm>
          <a:prstGeom prst="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Diagram 4"/>
          <p:cNvGraphicFramePr/>
          <p:nvPr>
            <p:extLst>
              <p:ext uri="{D42A27DB-BD31-4B8C-83A1-F6EECF244321}">
                <p14:modId xmlns:p14="http://schemas.microsoft.com/office/powerpoint/2010/main" val="485911297"/>
              </p:ext>
            </p:extLst>
          </p:nvPr>
        </p:nvGraphicFramePr>
        <p:xfrm>
          <a:off x="246183" y="729815"/>
          <a:ext cx="89154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1600200" y="1160584"/>
            <a:ext cx="5943600" cy="461665"/>
          </a:xfrm>
          <a:prstGeom prst="rect">
            <a:avLst/>
          </a:prstGeom>
          <a:noFill/>
        </p:spPr>
        <p:txBody>
          <a:bodyPr wrap="square" rtlCol="0">
            <a:spAutoFit/>
          </a:bodyPr>
          <a:lstStyle/>
          <a:p>
            <a:pPr algn="ctr"/>
            <a:r>
              <a:rPr lang="en-US" sz="2400" b="1" i="1" dirty="0" smtClean="0">
                <a:solidFill>
                  <a:srgbClr val="008000"/>
                </a:solidFill>
                <a:latin typeface="+mj-lt"/>
              </a:rPr>
              <a:t>process measures (required) </a:t>
            </a:r>
            <a:endParaRPr lang="en-US" sz="2400" b="1" i="1" dirty="0">
              <a:solidFill>
                <a:srgbClr val="008000"/>
              </a:solidFill>
              <a:latin typeface="+mj-lt"/>
            </a:endParaRPr>
          </a:p>
        </p:txBody>
      </p:sp>
      <p:sp>
        <p:nvSpPr>
          <p:cNvPr id="2" name="Title 1"/>
          <p:cNvSpPr>
            <a:spLocks noGrp="1"/>
          </p:cNvSpPr>
          <p:nvPr>
            <p:ph type="title"/>
          </p:nvPr>
        </p:nvSpPr>
        <p:spPr>
          <a:xfrm>
            <a:off x="381000" y="228599"/>
            <a:ext cx="8229600" cy="1143000"/>
          </a:xfrm>
        </p:spPr>
        <p:txBody>
          <a:bodyPr/>
          <a:lstStyle/>
          <a:p>
            <a:r>
              <a:rPr lang="en-US" dirty="0"/>
              <a:t>p</a:t>
            </a:r>
            <a:r>
              <a:rPr lang="en-US" dirty="0" smtClean="0"/>
              <a:t>roposed measures</a:t>
            </a:r>
            <a:endParaRPr lang="en-US" dirty="0"/>
          </a:p>
        </p:txBody>
      </p:sp>
      <p:sp>
        <p:nvSpPr>
          <p:cNvPr id="10" name="TextBox 9"/>
          <p:cNvSpPr txBox="1"/>
          <p:nvPr/>
        </p:nvSpPr>
        <p:spPr>
          <a:xfrm>
            <a:off x="2538046" y="3962400"/>
            <a:ext cx="4472354" cy="461665"/>
          </a:xfrm>
          <a:prstGeom prst="rect">
            <a:avLst/>
          </a:prstGeom>
          <a:noFill/>
        </p:spPr>
        <p:txBody>
          <a:bodyPr wrap="square" rtlCol="0">
            <a:spAutoFit/>
          </a:bodyPr>
          <a:lstStyle/>
          <a:p>
            <a:pPr algn="ctr"/>
            <a:r>
              <a:rPr lang="en-US" sz="2400" b="1" i="1" dirty="0">
                <a:solidFill>
                  <a:schemeClr val="accent6">
                    <a:lumMod val="60000"/>
                    <a:lumOff val="40000"/>
                  </a:schemeClr>
                </a:solidFill>
                <a:latin typeface="+mj-lt"/>
              </a:rPr>
              <a:t>w</a:t>
            </a:r>
            <a:r>
              <a:rPr lang="en-US" sz="2400" b="1" i="1" dirty="0" smtClean="0">
                <a:solidFill>
                  <a:schemeClr val="accent6">
                    <a:lumMod val="60000"/>
                    <a:lumOff val="40000"/>
                  </a:schemeClr>
                </a:solidFill>
                <a:latin typeface="+mj-lt"/>
              </a:rPr>
              <a:t>ell-being measures (optional)</a:t>
            </a:r>
            <a:endParaRPr lang="en-US" sz="2400" b="1" i="1" dirty="0">
              <a:solidFill>
                <a:schemeClr val="accent6">
                  <a:lumMod val="60000"/>
                  <a:lumOff val="40000"/>
                </a:schemeClr>
              </a:solidFill>
              <a:latin typeface="+mj-lt"/>
            </a:endParaRPr>
          </a:p>
        </p:txBody>
      </p:sp>
      <p:graphicFrame>
        <p:nvGraphicFramePr>
          <p:cNvPr id="6" name="Diagram 5"/>
          <p:cNvGraphicFramePr/>
          <p:nvPr>
            <p:extLst>
              <p:ext uri="{D42A27DB-BD31-4B8C-83A1-F6EECF244321}">
                <p14:modId xmlns:p14="http://schemas.microsoft.com/office/powerpoint/2010/main" val="2356927095"/>
              </p:ext>
            </p:extLst>
          </p:nvPr>
        </p:nvGraphicFramePr>
        <p:xfrm>
          <a:off x="-1143000" y="3276600"/>
          <a:ext cx="10668000" cy="3733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88899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graphicEl>
                                              <a:dgm id="{16C350C3-C23E-4B4F-AB14-C683921136AD}"/>
                                            </p:graphicEl>
                                          </p:spTgt>
                                        </p:tgtEl>
                                        <p:attrNameLst>
                                          <p:attrName>style.visibility</p:attrName>
                                        </p:attrNameLst>
                                      </p:cBhvr>
                                      <p:to>
                                        <p:strVal val="visible"/>
                                      </p:to>
                                    </p:set>
                                    <p:animEffect transition="in" filter="wipe(down)">
                                      <p:cBhvr>
                                        <p:cTn id="7" dur="500"/>
                                        <p:tgtEl>
                                          <p:spTgt spid="5">
                                            <p:graphicEl>
                                              <a:dgm id="{16C350C3-C23E-4B4F-AB14-C683921136AD}"/>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graphicEl>
                                              <a:dgm id="{5259358F-645F-463B-9F94-EBF0F57BEDA4}"/>
                                            </p:graphicEl>
                                          </p:spTgt>
                                        </p:tgtEl>
                                        <p:attrNameLst>
                                          <p:attrName>style.visibility</p:attrName>
                                        </p:attrNameLst>
                                      </p:cBhvr>
                                      <p:to>
                                        <p:strVal val="visible"/>
                                      </p:to>
                                    </p:set>
                                    <p:animEffect transition="in" filter="wipe(down)">
                                      <p:cBhvr>
                                        <p:cTn id="10" dur="500"/>
                                        <p:tgtEl>
                                          <p:spTgt spid="5">
                                            <p:graphicEl>
                                              <a:dgm id="{5259358F-645F-463B-9F94-EBF0F57BEDA4}"/>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graphicEl>
                                              <a:dgm id="{7FF7DDAF-D69D-4DF7-B843-AD8FE5E004E8}"/>
                                            </p:graphicEl>
                                          </p:spTgt>
                                        </p:tgtEl>
                                        <p:attrNameLst>
                                          <p:attrName>style.visibility</p:attrName>
                                        </p:attrNameLst>
                                      </p:cBhvr>
                                      <p:to>
                                        <p:strVal val="visible"/>
                                      </p:to>
                                    </p:set>
                                    <p:animEffect transition="in" filter="wipe(down)">
                                      <p:cBhvr>
                                        <p:cTn id="15" dur="500"/>
                                        <p:tgtEl>
                                          <p:spTgt spid="5">
                                            <p:graphicEl>
                                              <a:dgm id="{7FF7DDAF-D69D-4DF7-B843-AD8FE5E004E8}"/>
                                            </p:graphic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graphicEl>
                                              <a:dgm id="{280F87EC-4B7B-45EF-B9A9-A549970435CF}"/>
                                            </p:graphicEl>
                                          </p:spTgt>
                                        </p:tgtEl>
                                        <p:attrNameLst>
                                          <p:attrName>style.visibility</p:attrName>
                                        </p:attrNameLst>
                                      </p:cBhvr>
                                      <p:to>
                                        <p:strVal val="visible"/>
                                      </p:to>
                                    </p:set>
                                    <p:animEffect transition="in" filter="wipe(down)">
                                      <p:cBhvr>
                                        <p:cTn id="18" dur="500"/>
                                        <p:tgtEl>
                                          <p:spTgt spid="5">
                                            <p:graphicEl>
                                              <a:dgm id="{280F87EC-4B7B-45EF-B9A9-A549970435CF}"/>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6">
                                            <p:graphicEl>
                                              <a:dgm id="{59328A71-6DDB-4B72-8C82-9473101A7A93}"/>
                                            </p:graphicEl>
                                          </p:spTgt>
                                        </p:tgtEl>
                                        <p:attrNameLst>
                                          <p:attrName>style.visibility</p:attrName>
                                        </p:attrNameLst>
                                      </p:cBhvr>
                                      <p:to>
                                        <p:strVal val="visible"/>
                                      </p:to>
                                    </p:set>
                                    <p:animEffect transition="in" filter="wipe(down)">
                                      <p:cBhvr>
                                        <p:cTn id="31" dur="500"/>
                                        <p:tgtEl>
                                          <p:spTgt spid="6">
                                            <p:graphicEl>
                                              <a:dgm id="{59328A71-6DDB-4B72-8C82-9473101A7A93}"/>
                                            </p:graphic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6">
                                            <p:graphicEl>
                                              <a:dgm id="{44959208-8689-4A28-B83A-EE84DEC7779F}"/>
                                            </p:graphicEl>
                                          </p:spTgt>
                                        </p:tgtEl>
                                        <p:attrNameLst>
                                          <p:attrName>style.visibility</p:attrName>
                                        </p:attrNameLst>
                                      </p:cBhvr>
                                      <p:to>
                                        <p:strVal val="visible"/>
                                      </p:to>
                                    </p:set>
                                    <p:animEffect transition="in" filter="wipe(down)">
                                      <p:cBhvr>
                                        <p:cTn id="34" dur="500"/>
                                        <p:tgtEl>
                                          <p:spTgt spid="6">
                                            <p:graphicEl>
                                              <a:dgm id="{44959208-8689-4A28-B83A-EE84DEC7779F}"/>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6">
                                            <p:graphicEl>
                                              <a:dgm id="{00A00DFF-0C2C-4B3F-88B4-E439F87F70C2}"/>
                                            </p:graphicEl>
                                          </p:spTgt>
                                        </p:tgtEl>
                                        <p:attrNameLst>
                                          <p:attrName>style.visibility</p:attrName>
                                        </p:attrNameLst>
                                      </p:cBhvr>
                                      <p:to>
                                        <p:strVal val="visible"/>
                                      </p:to>
                                    </p:set>
                                    <p:animEffect transition="in" filter="wipe(down)">
                                      <p:cBhvr>
                                        <p:cTn id="39" dur="500"/>
                                        <p:tgtEl>
                                          <p:spTgt spid="6">
                                            <p:graphicEl>
                                              <a:dgm id="{00A00DFF-0C2C-4B3F-88B4-E439F87F70C2}"/>
                                            </p:graphicEl>
                                          </p:spTgt>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6">
                                            <p:graphicEl>
                                              <a:dgm id="{0419D013-F3D0-42DD-9B6B-C171C4E39312}"/>
                                            </p:graphicEl>
                                          </p:spTgt>
                                        </p:tgtEl>
                                        <p:attrNameLst>
                                          <p:attrName>style.visibility</p:attrName>
                                        </p:attrNameLst>
                                      </p:cBhvr>
                                      <p:to>
                                        <p:strVal val="visible"/>
                                      </p:to>
                                    </p:set>
                                    <p:animEffect transition="in" filter="wipe(down)">
                                      <p:cBhvr>
                                        <p:cTn id="42" dur="500"/>
                                        <p:tgtEl>
                                          <p:spTgt spid="6">
                                            <p:graphicEl>
                                              <a:dgm id="{0419D013-F3D0-42DD-9B6B-C171C4E39312}"/>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6">
                                            <p:graphicEl>
                                              <a:dgm id="{C2B13EB4-271E-4A88-AAE6-EDD739623505}"/>
                                            </p:graphicEl>
                                          </p:spTgt>
                                        </p:tgtEl>
                                        <p:attrNameLst>
                                          <p:attrName>style.visibility</p:attrName>
                                        </p:attrNameLst>
                                      </p:cBhvr>
                                      <p:to>
                                        <p:strVal val="visible"/>
                                      </p:to>
                                    </p:set>
                                    <p:animEffect transition="in" filter="wipe(down)">
                                      <p:cBhvr>
                                        <p:cTn id="47" dur="500"/>
                                        <p:tgtEl>
                                          <p:spTgt spid="6">
                                            <p:graphicEl>
                                              <a:dgm id="{C2B13EB4-271E-4A88-AAE6-EDD739623505}"/>
                                            </p:graphicEl>
                                          </p:spTgt>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6">
                                            <p:graphicEl>
                                              <a:dgm id="{CCB2EA9E-5B6D-4895-854A-46BDCC984DD6}"/>
                                            </p:graphicEl>
                                          </p:spTgt>
                                        </p:tgtEl>
                                        <p:attrNameLst>
                                          <p:attrName>style.visibility</p:attrName>
                                        </p:attrNameLst>
                                      </p:cBhvr>
                                      <p:to>
                                        <p:strVal val="visible"/>
                                      </p:to>
                                    </p:set>
                                    <p:animEffect transition="in" filter="wipe(down)">
                                      <p:cBhvr>
                                        <p:cTn id="50" dur="500"/>
                                        <p:tgtEl>
                                          <p:spTgt spid="6">
                                            <p:graphicEl>
                                              <a:dgm id="{CCB2EA9E-5B6D-4895-854A-46BDCC984DD6}"/>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6">
                                            <p:graphicEl>
                                              <a:dgm id="{73F3D522-3A09-4968-AA13-0C63BF97732E}"/>
                                            </p:graphicEl>
                                          </p:spTgt>
                                        </p:tgtEl>
                                        <p:attrNameLst>
                                          <p:attrName>style.visibility</p:attrName>
                                        </p:attrNameLst>
                                      </p:cBhvr>
                                      <p:to>
                                        <p:strVal val="visible"/>
                                      </p:to>
                                    </p:set>
                                    <p:animEffect transition="in" filter="wipe(down)">
                                      <p:cBhvr>
                                        <p:cTn id="55" dur="500"/>
                                        <p:tgtEl>
                                          <p:spTgt spid="6">
                                            <p:graphicEl>
                                              <a:dgm id="{73F3D522-3A09-4968-AA13-0C63BF97732E}"/>
                                            </p:graphicEl>
                                          </p:spTgt>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6">
                                            <p:graphicEl>
                                              <a:dgm id="{6C14FEF9-A3DB-4048-8ACE-6BBC083851CF}"/>
                                            </p:graphicEl>
                                          </p:spTgt>
                                        </p:tgtEl>
                                        <p:attrNameLst>
                                          <p:attrName>style.visibility</p:attrName>
                                        </p:attrNameLst>
                                      </p:cBhvr>
                                      <p:to>
                                        <p:strVal val="visible"/>
                                      </p:to>
                                    </p:set>
                                    <p:animEffect transition="in" filter="wipe(down)">
                                      <p:cBhvr>
                                        <p:cTn id="58" dur="500"/>
                                        <p:tgtEl>
                                          <p:spTgt spid="6">
                                            <p:graphicEl>
                                              <a:dgm id="{6C14FEF9-A3DB-4048-8ACE-6BBC083851CF}"/>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6">
                                            <p:graphicEl>
                                              <a:dgm id="{411D4AA1-E9F4-4331-93EC-9A537F00799A}"/>
                                            </p:graphicEl>
                                          </p:spTgt>
                                        </p:tgtEl>
                                        <p:attrNameLst>
                                          <p:attrName>style.visibility</p:attrName>
                                        </p:attrNameLst>
                                      </p:cBhvr>
                                      <p:to>
                                        <p:strVal val="visible"/>
                                      </p:to>
                                    </p:set>
                                    <p:animEffect transition="in" filter="wipe(down)">
                                      <p:cBhvr>
                                        <p:cTn id="63" dur="500"/>
                                        <p:tgtEl>
                                          <p:spTgt spid="6">
                                            <p:graphicEl>
                                              <a:dgm id="{411D4AA1-E9F4-4331-93EC-9A537F00799A}"/>
                                            </p:graphicEl>
                                          </p:spTgt>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6">
                                            <p:graphicEl>
                                              <a:dgm id="{9D720EB4-2B6C-4975-9CF6-68C731151D25}"/>
                                            </p:graphicEl>
                                          </p:spTgt>
                                        </p:tgtEl>
                                        <p:attrNameLst>
                                          <p:attrName>style.visibility</p:attrName>
                                        </p:attrNameLst>
                                      </p:cBhvr>
                                      <p:to>
                                        <p:strVal val="visible"/>
                                      </p:to>
                                    </p:set>
                                    <p:animEffect transition="in" filter="wipe(down)">
                                      <p:cBhvr>
                                        <p:cTn id="66" dur="500"/>
                                        <p:tgtEl>
                                          <p:spTgt spid="6">
                                            <p:graphicEl>
                                              <a:dgm id="{9D720EB4-2B6C-4975-9CF6-68C731151D2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Graphic spid="5" grpId="0" uiExpand="1">
        <p:bldSub>
          <a:bldDgm bld="one"/>
        </p:bldSub>
      </p:bldGraphic>
      <p:bldP spid="10" grpId="0"/>
      <p:bldGraphic spid="6" grpId="0" uiExpand="1">
        <p:bldSub>
          <a:bldDgm bld="one"/>
        </p:bldSub>
      </p:bldGraphic>
    </p:bldLst>
  </p:timing>
</p:sld>
</file>

<file path=ppt/theme/theme1.xml><?xml version="1.0" encoding="utf-8"?>
<a:theme xmlns:a="http://schemas.openxmlformats.org/drawingml/2006/main" name="2009">
  <a:themeElements>
    <a:clrScheme name="200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009">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00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09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09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09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09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09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09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09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09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09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09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09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19590</TotalTime>
  <Words>2266</Words>
  <Application>Microsoft Office PowerPoint</Application>
  <PresentationFormat>On-screen Show (4:3)</PresentationFormat>
  <Paragraphs>435</Paragraphs>
  <Slides>42</Slides>
  <Notes>42</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2009</vt:lpstr>
      <vt:lpstr>California CW Performance Indicators Project: Hopes for Big Changes in the CFSR What’s New on the Website </vt:lpstr>
      <vt:lpstr>assumptions</vt:lpstr>
      <vt:lpstr>the current placement system* (highly simplified)</vt:lpstr>
      <vt:lpstr>recommendations for CFSR redesign</vt:lpstr>
      <vt:lpstr>outcome measures…</vt:lpstr>
      <vt:lpstr>outcome measures…</vt:lpstr>
      <vt:lpstr>outcome measures…</vt:lpstr>
      <vt:lpstr>proposed measures</vt:lpstr>
      <vt:lpstr>proposed measures</vt:lpstr>
      <vt:lpstr>state CQI/QA systems </vt:lpstr>
      <vt:lpstr>eliminate redundancies</vt:lpstr>
      <vt:lpstr>federal role?</vt:lpstr>
      <vt:lpstr>data-sharing / interoperability (near-term goal)</vt:lpstr>
      <vt:lpstr>outcome measures…</vt:lpstr>
      <vt:lpstr>data-sharing / interoperability (longer-term vision)</vt:lpstr>
      <vt:lpstr>evaluating performance</vt:lpstr>
      <vt:lpstr>website changes &amp;  new functionality</vt:lpstr>
      <vt:lpstr>multi-reports</vt:lpstr>
      <vt:lpstr>multi-reports (demo)</vt:lpstr>
      <vt:lpstr>graphing</vt:lpstr>
      <vt:lpstr>graphing (demo)</vt:lpstr>
      <vt:lpstr>clustering</vt:lpstr>
      <vt:lpstr>clustering (demo):  selecting groups for comparisons (entries)</vt:lpstr>
      <vt:lpstr>clustering (output):  first entries by ethnicity and placement type in the San Francisco Bay Area, 2010</vt:lpstr>
      <vt:lpstr>clustering (output):  first entries by ethnicity and placement type in the Greater Los Angeles Area, 2010</vt:lpstr>
      <vt:lpstr>key outcomes presentation tool</vt:lpstr>
      <vt:lpstr>key outcomes presentation tool</vt:lpstr>
      <vt:lpstr>placement stability</vt:lpstr>
      <vt:lpstr>placement stability (demo)</vt:lpstr>
      <vt:lpstr>poverty data</vt:lpstr>
      <vt:lpstr>PowerPoint Presentation</vt:lpstr>
      <vt:lpstr>PowerPoint Presentation</vt:lpstr>
      <vt:lpstr>definitions</vt:lpstr>
      <vt:lpstr>PowerPoint Presentation</vt:lpstr>
      <vt:lpstr>PowerPoint Presentation</vt:lpstr>
      <vt:lpstr>PowerPoint Presentation</vt:lpstr>
      <vt:lpstr>PowerPoint Presentation</vt:lpstr>
      <vt:lpstr>PowerPoint Presentation</vt:lpstr>
      <vt:lpstr>PowerPoint Presentation</vt:lpstr>
      <vt:lpstr>coming next quarter…</vt:lpstr>
      <vt:lpstr>Questions? Comments?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Emily Putnam-Hornstein</dc:creator>
  <cp:lastModifiedBy>Barbara Needell</cp:lastModifiedBy>
  <cp:revision>540</cp:revision>
  <dcterms:created xsi:type="dcterms:W3CDTF">2011-06-14T03:08:28Z</dcterms:created>
  <dcterms:modified xsi:type="dcterms:W3CDTF">2011-06-15T14:15:14Z</dcterms:modified>
</cp:coreProperties>
</file>